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</p:sldMasterIdLst>
  <p:notesMasterIdLst>
    <p:notesMasterId r:id="rId19"/>
  </p:notesMasterIdLst>
  <p:sldIdLst>
    <p:sldId id="553" r:id="rId5"/>
    <p:sldId id="482" r:id="rId6"/>
    <p:sldId id="506" r:id="rId7"/>
    <p:sldId id="281" r:id="rId8"/>
    <p:sldId id="374" r:id="rId9"/>
    <p:sldId id="318" r:id="rId10"/>
    <p:sldId id="512" r:id="rId11"/>
    <p:sldId id="554" r:id="rId12"/>
    <p:sldId id="555" r:id="rId13"/>
    <p:sldId id="496" r:id="rId14"/>
    <p:sldId id="511" r:id="rId15"/>
    <p:sldId id="259" r:id="rId16"/>
    <p:sldId id="260" r:id="rId17"/>
    <p:sldId id="307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1CEB58-120C-435F-8958-B60E44785663}" v="8" dt="2021-10-08T09:06:04.2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82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nislava Marváňová" userId="S::branislava.marvanova@rosaspolek.onmicrosoft.com::fdcf55bf-8d1a-4598-b769-0ee262fecc47" providerId="AD" clId="Web-{9FCB1FC3-92AE-442C-8FED-AD1BC679D51B}"/>
    <pc:docChg chg="addSld delSld modSld">
      <pc:chgData name="Branislava Marváňová" userId="S::branislava.marvanova@rosaspolek.onmicrosoft.com::fdcf55bf-8d1a-4598-b769-0ee262fecc47" providerId="AD" clId="Web-{9FCB1FC3-92AE-442C-8FED-AD1BC679D51B}" dt="2021-06-10T06:12:14.807" v="327"/>
      <pc:docMkLst>
        <pc:docMk/>
      </pc:docMkLst>
      <pc:sldChg chg="del">
        <pc:chgData name="Branislava Marváňová" userId="S::branislava.marvanova@rosaspolek.onmicrosoft.com::fdcf55bf-8d1a-4598-b769-0ee262fecc47" providerId="AD" clId="Web-{9FCB1FC3-92AE-442C-8FED-AD1BC679D51B}" dt="2021-06-10T06:10:36.538" v="304"/>
        <pc:sldMkLst>
          <pc:docMk/>
          <pc:sldMk cId="3225324121" sldId="484"/>
        </pc:sldMkLst>
      </pc:sldChg>
      <pc:sldChg chg="modSp">
        <pc:chgData name="Branislava Marváňová" userId="S::branislava.marvanova@rosaspolek.onmicrosoft.com::fdcf55bf-8d1a-4598-b769-0ee262fecc47" providerId="AD" clId="Web-{9FCB1FC3-92AE-442C-8FED-AD1BC679D51B}" dt="2021-06-10T06:06:52.405" v="175" actId="20577"/>
        <pc:sldMkLst>
          <pc:docMk/>
          <pc:sldMk cId="744411166" sldId="502"/>
        </pc:sldMkLst>
        <pc:graphicFrameChg chg="modGraphic">
          <ac:chgData name="Branislava Marváňová" userId="S::branislava.marvanova@rosaspolek.onmicrosoft.com::fdcf55bf-8d1a-4598-b769-0ee262fecc47" providerId="AD" clId="Web-{9FCB1FC3-92AE-442C-8FED-AD1BC679D51B}" dt="2021-06-10T06:06:52.405" v="175" actId="20577"/>
          <ac:graphicFrameMkLst>
            <pc:docMk/>
            <pc:sldMk cId="744411166" sldId="502"/>
            <ac:graphicFrameMk id="6" creationId="{86CF7EB4-BE64-4589-835E-8C8B8744523C}"/>
          </ac:graphicFrameMkLst>
        </pc:graphicFrameChg>
      </pc:sldChg>
      <pc:sldChg chg="modSp">
        <pc:chgData name="Branislava Marváňová" userId="S::branislava.marvanova@rosaspolek.onmicrosoft.com::fdcf55bf-8d1a-4598-b769-0ee262fecc47" providerId="AD" clId="Web-{9FCB1FC3-92AE-442C-8FED-AD1BC679D51B}" dt="2021-06-10T06:04:52.964" v="105" actId="20577"/>
        <pc:sldMkLst>
          <pc:docMk/>
          <pc:sldMk cId="507288889" sldId="508"/>
        </pc:sldMkLst>
        <pc:spChg chg="mod">
          <ac:chgData name="Branislava Marváňová" userId="S::branislava.marvanova@rosaspolek.onmicrosoft.com::fdcf55bf-8d1a-4598-b769-0ee262fecc47" providerId="AD" clId="Web-{9FCB1FC3-92AE-442C-8FED-AD1BC679D51B}" dt="2021-06-10T06:04:52.964" v="105" actId="20577"/>
          <ac:spMkLst>
            <pc:docMk/>
            <pc:sldMk cId="507288889" sldId="508"/>
            <ac:spMk id="3" creationId="{AFF2FFC9-6D33-4489-BDC4-52C66AE8A283}"/>
          </ac:spMkLst>
        </pc:spChg>
      </pc:sldChg>
      <pc:sldChg chg="modSp new">
        <pc:chgData name="Branislava Marváňová" userId="S::branislava.marvanova@rosaspolek.onmicrosoft.com::fdcf55bf-8d1a-4598-b769-0ee262fecc47" providerId="AD" clId="Web-{9FCB1FC3-92AE-442C-8FED-AD1BC679D51B}" dt="2021-06-10T06:09:33.270" v="281" actId="20577"/>
        <pc:sldMkLst>
          <pc:docMk/>
          <pc:sldMk cId="383801450" sldId="549"/>
        </pc:sldMkLst>
        <pc:spChg chg="mod">
          <ac:chgData name="Branislava Marváňová" userId="S::branislava.marvanova@rosaspolek.onmicrosoft.com::fdcf55bf-8d1a-4598-b769-0ee262fecc47" providerId="AD" clId="Web-{9FCB1FC3-92AE-442C-8FED-AD1BC679D51B}" dt="2021-06-10T06:07:22.797" v="189" actId="20577"/>
          <ac:spMkLst>
            <pc:docMk/>
            <pc:sldMk cId="383801450" sldId="549"/>
            <ac:spMk id="2" creationId="{85132581-F88D-4592-8DC7-5F9C0D1E8917}"/>
          </ac:spMkLst>
        </pc:spChg>
        <pc:spChg chg="mod">
          <ac:chgData name="Branislava Marváňová" userId="S::branislava.marvanova@rosaspolek.onmicrosoft.com::fdcf55bf-8d1a-4598-b769-0ee262fecc47" providerId="AD" clId="Web-{9FCB1FC3-92AE-442C-8FED-AD1BC679D51B}" dt="2021-06-10T06:09:33.270" v="281" actId="20577"/>
          <ac:spMkLst>
            <pc:docMk/>
            <pc:sldMk cId="383801450" sldId="549"/>
            <ac:spMk id="3" creationId="{4A517CE9-E351-4C9A-A235-AD1D70A83F1A}"/>
          </ac:spMkLst>
        </pc:spChg>
      </pc:sldChg>
      <pc:sldChg chg="addSp delSp modSp new mod setBg addAnim">
        <pc:chgData name="Branislava Marváňová" userId="S::branislava.marvanova@rosaspolek.onmicrosoft.com::fdcf55bf-8d1a-4598-b769-0ee262fecc47" providerId="AD" clId="Web-{9FCB1FC3-92AE-442C-8FED-AD1BC679D51B}" dt="2021-06-10T06:10:32.100" v="303" actId="20577"/>
        <pc:sldMkLst>
          <pc:docMk/>
          <pc:sldMk cId="2032259184" sldId="550"/>
        </pc:sldMkLst>
        <pc:spChg chg="mod ord">
          <ac:chgData name="Branislava Marváňová" userId="S::branislava.marvanova@rosaspolek.onmicrosoft.com::fdcf55bf-8d1a-4598-b769-0ee262fecc47" providerId="AD" clId="Web-{9FCB1FC3-92AE-442C-8FED-AD1BC679D51B}" dt="2021-06-10T06:10:32.100" v="303" actId="20577"/>
          <ac:spMkLst>
            <pc:docMk/>
            <pc:sldMk cId="2032259184" sldId="550"/>
            <ac:spMk id="2" creationId="{3D7E82EF-6403-4F88-BA13-57EA52B8E731}"/>
          </ac:spMkLst>
        </pc:spChg>
        <pc:spChg chg="del">
          <ac:chgData name="Branislava Marváňová" userId="S::branislava.marvanova@rosaspolek.onmicrosoft.com::fdcf55bf-8d1a-4598-b769-0ee262fecc47" providerId="AD" clId="Web-{9FCB1FC3-92AE-442C-8FED-AD1BC679D51B}" dt="2021-06-10T06:10:12.944" v="300"/>
          <ac:spMkLst>
            <pc:docMk/>
            <pc:sldMk cId="2032259184" sldId="550"/>
            <ac:spMk id="3" creationId="{6B22146A-85C1-49DF-9812-BA1BA4F600EB}"/>
          </ac:spMkLst>
        </pc:spChg>
        <pc:spChg chg="add">
          <ac:chgData name="Branislava Marváňová" userId="S::branislava.marvanova@rosaspolek.onmicrosoft.com::fdcf55bf-8d1a-4598-b769-0ee262fecc47" providerId="AD" clId="Web-{9FCB1FC3-92AE-442C-8FED-AD1BC679D51B}" dt="2021-06-10T06:10:12.944" v="300"/>
          <ac:spMkLst>
            <pc:docMk/>
            <pc:sldMk cId="2032259184" sldId="550"/>
            <ac:spMk id="10" creationId="{DB691D59-8F51-4DD8-AD41-D568D29B08F8}"/>
          </ac:spMkLst>
        </pc:spChg>
        <pc:spChg chg="add">
          <ac:chgData name="Branislava Marváňová" userId="S::branislava.marvanova@rosaspolek.onmicrosoft.com::fdcf55bf-8d1a-4598-b769-0ee262fecc47" providerId="AD" clId="Web-{9FCB1FC3-92AE-442C-8FED-AD1BC679D51B}" dt="2021-06-10T06:10:12.944" v="300"/>
          <ac:spMkLst>
            <pc:docMk/>
            <pc:sldMk cId="2032259184" sldId="550"/>
            <ac:spMk id="12" creationId="{204AEF18-0627-48F3-9B3D-F7E8F050B1D4}"/>
          </ac:spMkLst>
        </pc:spChg>
        <pc:spChg chg="add">
          <ac:chgData name="Branislava Marváňová" userId="S::branislava.marvanova@rosaspolek.onmicrosoft.com::fdcf55bf-8d1a-4598-b769-0ee262fecc47" providerId="AD" clId="Web-{9FCB1FC3-92AE-442C-8FED-AD1BC679D51B}" dt="2021-06-10T06:10:12.944" v="300"/>
          <ac:spMkLst>
            <pc:docMk/>
            <pc:sldMk cId="2032259184" sldId="550"/>
            <ac:spMk id="14" creationId="{CEAEE08A-C572-438F-9753-B0D527A515A7}"/>
          </ac:spMkLst>
        </pc:spChg>
        <pc:spChg chg="add">
          <ac:chgData name="Branislava Marváňová" userId="S::branislava.marvanova@rosaspolek.onmicrosoft.com::fdcf55bf-8d1a-4598-b769-0ee262fecc47" providerId="AD" clId="Web-{9FCB1FC3-92AE-442C-8FED-AD1BC679D51B}" dt="2021-06-10T06:10:12.944" v="300"/>
          <ac:spMkLst>
            <pc:docMk/>
            <pc:sldMk cId="2032259184" sldId="550"/>
            <ac:spMk id="16" creationId="{DB93146F-62ED-4C59-844C-0935D0FB5031}"/>
          </ac:spMkLst>
        </pc:spChg>
        <pc:spChg chg="add">
          <ac:chgData name="Branislava Marváňová" userId="S::branislava.marvanova@rosaspolek.onmicrosoft.com::fdcf55bf-8d1a-4598-b769-0ee262fecc47" providerId="AD" clId="Web-{9FCB1FC3-92AE-442C-8FED-AD1BC679D51B}" dt="2021-06-10T06:10:12.944" v="300"/>
          <ac:spMkLst>
            <pc:docMk/>
            <pc:sldMk cId="2032259184" sldId="550"/>
            <ac:spMk id="18" creationId="{BF3D65BA-1C65-40FB-92EF-83951BDC1D7C}"/>
          </ac:spMkLst>
        </pc:spChg>
        <pc:spChg chg="add">
          <ac:chgData name="Branislava Marváňová" userId="S::branislava.marvanova@rosaspolek.onmicrosoft.com::fdcf55bf-8d1a-4598-b769-0ee262fecc47" providerId="AD" clId="Web-{9FCB1FC3-92AE-442C-8FED-AD1BC679D51B}" dt="2021-06-10T06:10:12.944" v="300"/>
          <ac:spMkLst>
            <pc:docMk/>
            <pc:sldMk cId="2032259184" sldId="550"/>
            <ac:spMk id="20" creationId="{ADF52CCA-FCDD-49A0-BFFC-3BD41F1B827A}"/>
          </ac:spMkLst>
        </pc:spChg>
        <pc:picChg chg="add mod">
          <ac:chgData name="Branislava Marváňová" userId="S::branislava.marvanova@rosaspolek.onmicrosoft.com::fdcf55bf-8d1a-4598-b769-0ee262fecc47" providerId="AD" clId="Web-{9FCB1FC3-92AE-442C-8FED-AD1BC679D51B}" dt="2021-06-10T06:10:12.944" v="300"/>
          <ac:picMkLst>
            <pc:docMk/>
            <pc:sldMk cId="2032259184" sldId="550"/>
            <ac:picMk id="5" creationId="{CBE07993-CDE3-42DD-9039-E9E4A0E58AB2}"/>
          </ac:picMkLst>
        </pc:picChg>
      </pc:sldChg>
      <pc:sldChg chg="addSp delSp modSp new mod setBg">
        <pc:chgData name="Branislava Marváňová" userId="S::branislava.marvanova@rosaspolek.onmicrosoft.com::fdcf55bf-8d1a-4598-b769-0ee262fecc47" providerId="AD" clId="Web-{9FCB1FC3-92AE-442C-8FED-AD1BC679D51B}" dt="2021-06-10T06:11:38.962" v="314"/>
        <pc:sldMkLst>
          <pc:docMk/>
          <pc:sldMk cId="47882359" sldId="551"/>
        </pc:sldMkLst>
        <pc:spChg chg="mod">
          <ac:chgData name="Branislava Marváňová" userId="S::branislava.marvanova@rosaspolek.onmicrosoft.com::fdcf55bf-8d1a-4598-b769-0ee262fecc47" providerId="AD" clId="Web-{9FCB1FC3-92AE-442C-8FED-AD1BC679D51B}" dt="2021-06-10T06:11:38.962" v="314"/>
          <ac:spMkLst>
            <pc:docMk/>
            <pc:sldMk cId="47882359" sldId="551"/>
            <ac:spMk id="2" creationId="{3FE1F50C-A4FA-4E07-97A9-F148966E7877}"/>
          </ac:spMkLst>
        </pc:spChg>
        <pc:spChg chg="del">
          <ac:chgData name="Branislava Marváňová" userId="S::branislava.marvanova@rosaspolek.onmicrosoft.com::fdcf55bf-8d1a-4598-b769-0ee262fecc47" providerId="AD" clId="Web-{9FCB1FC3-92AE-442C-8FED-AD1BC679D51B}" dt="2021-06-10T06:11:38.962" v="314"/>
          <ac:spMkLst>
            <pc:docMk/>
            <pc:sldMk cId="47882359" sldId="551"/>
            <ac:spMk id="3" creationId="{D3AB3648-4C02-4BA3-8AD7-7D71348F5648}"/>
          </ac:spMkLst>
        </pc:spChg>
        <pc:spChg chg="add">
          <ac:chgData name="Branislava Marváňová" userId="S::branislava.marvanova@rosaspolek.onmicrosoft.com::fdcf55bf-8d1a-4598-b769-0ee262fecc47" providerId="AD" clId="Web-{9FCB1FC3-92AE-442C-8FED-AD1BC679D51B}" dt="2021-06-10T06:11:38.962" v="314"/>
          <ac:spMkLst>
            <pc:docMk/>
            <pc:sldMk cId="47882359" sldId="551"/>
            <ac:spMk id="9" creationId="{2928117C-9446-4E7F-AE62-95E0F6DB5B27}"/>
          </ac:spMkLst>
        </pc:spChg>
        <pc:spChg chg="add">
          <ac:chgData name="Branislava Marváňová" userId="S::branislava.marvanova@rosaspolek.onmicrosoft.com::fdcf55bf-8d1a-4598-b769-0ee262fecc47" providerId="AD" clId="Web-{9FCB1FC3-92AE-442C-8FED-AD1BC679D51B}" dt="2021-06-10T06:11:38.962" v="314"/>
          <ac:spMkLst>
            <pc:docMk/>
            <pc:sldMk cId="47882359" sldId="551"/>
            <ac:spMk id="11" creationId="{84D30AFB-4D71-48B0-AA00-28EE92363A5F}"/>
          </ac:spMkLst>
        </pc:spChg>
        <pc:spChg chg="add">
          <ac:chgData name="Branislava Marváňová" userId="S::branislava.marvanova@rosaspolek.onmicrosoft.com::fdcf55bf-8d1a-4598-b769-0ee262fecc47" providerId="AD" clId="Web-{9FCB1FC3-92AE-442C-8FED-AD1BC679D51B}" dt="2021-06-10T06:11:38.962" v="314"/>
          <ac:spMkLst>
            <pc:docMk/>
            <pc:sldMk cId="47882359" sldId="551"/>
            <ac:spMk id="13" creationId="{96A0B76F-8010-4C62-B4B6-C5FC438C059E}"/>
          </ac:spMkLst>
        </pc:spChg>
        <pc:spChg chg="add">
          <ac:chgData name="Branislava Marváňová" userId="S::branislava.marvanova@rosaspolek.onmicrosoft.com::fdcf55bf-8d1a-4598-b769-0ee262fecc47" providerId="AD" clId="Web-{9FCB1FC3-92AE-442C-8FED-AD1BC679D51B}" dt="2021-06-10T06:11:38.962" v="314"/>
          <ac:spMkLst>
            <pc:docMk/>
            <pc:sldMk cId="47882359" sldId="551"/>
            <ac:spMk id="15" creationId="{9FC936C0-4624-438D-BDD0-6B296BD6409D}"/>
          </ac:spMkLst>
        </pc:spChg>
        <pc:spChg chg="add">
          <ac:chgData name="Branislava Marváňová" userId="S::branislava.marvanova@rosaspolek.onmicrosoft.com::fdcf55bf-8d1a-4598-b769-0ee262fecc47" providerId="AD" clId="Web-{9FCB1FC3-92AE-442C-8FED-AD1BC679D51B}" dt="2021-06-10T06:11:38.962" v="314"/>
          <ac:spMkLst>
            <pc:docMk/>
            <pc:sldMk cId="47882359" sldId="551"/>
            <ac:spMk id="17" creationId="{F34F34AF-75E7-4149-A3CF-2E483C744F92}"/>
          </ac:spMkLst>
        </pc:spChg>
        <pc:grpChg chg="add">
          <ac:chgData name="Branislava Marváňová" userId="S::branislava.marvanova@rosaspolek.onmicrosoft.com::fdcf55bf-8d1a-4598-b769-0ee262fecc47" providerId="AD" clId="Web-{9FCB1FC3-92AE-442C-8FED-AD1BC679D51B}" dt="2021-06-10T06:11:38.962" v="314"/>
          <ac:grpSpMkLst>
            <pc:docMk/>
            <pc:sldMk cId="47882359" sldId="551"/>
            <ac:grpSpMk id="19" creationId="{1654C7F9-AF92-42BD-A713-6B020F63B307}"/>
          </ac:grpSpMkLst>
        </pc:grpChg>
        <pc:picChg chg="add">
          <ac:chgData name="Branislava Marváňová" userId="S::branislava.marvanova@rosaspolek.onmicrosoft.com::fdcf55bf-8d1a-4598-b769-0ee262fecc47" providerId="AD" clId="Web-{9FCB1FC3-92AE-442C-8FED-AD1BC679D51B}" dt="2021-06-10T06:11:38.962" v="314"/>
          <ac:picMkLst>
            <pc:docMk/>
            <pc:sldMk cId="47882359" sldId="551"/>
            <ac:picMk id="5" creationId="{D1CD2D0C-FB5E-4A3D-A6D4-A187CAE6A8E6}"/>
          </ac:picMkLst>
        </pc:picChg>
      </pc:sldChg>
      <pc:sldChg chg="addSp delSp modSp new mod setBg setClrOvrMap">
        <pc:chgData name="Branislava Marváňová" userId="S::branislava.marvanova@rosaspolek.onmicrosoft.com::fdcf55bf-8d1a-4598-b769-0ee262fecc47" providerId="AD" clId="Web-{9FCB1FC3-92AE-442C-8FED-AD1BC679D51B}" dt="2021-06-10T06:12:14.807" v="327"/>
        <pc:sldMkLst>
          <pc:docMk/>
          <pc:sldMk cId="193108350" sldId="552"/>
        </pc:sldMkLst>
        <pc:spChg chg="mod">
          <ac:chgData name="Branislava Marváňová" userId="S::branislava.marvanova@rosaspolek.onmicrosoft.com::fdcf55bf-8d1a-4598-b769-0ee262fecc47" providerId="AD" clId="Web-{9FCB1FC3-92AE-442C-8FED-AD1BC679D51B}" dt="2021-06-10T06:12:14.807" v="327"/>
          <ac:spMkLst>
            <pc:docMk/>
            <pc:sldMk cId="193108350" sldId="552"/>
            <ac:spMk id="2" creationId="{BCDB5787-3C29-472F-B76F-12D45DC531CD}"/>
          </ac:spMkLst>
        </pc:spChg>
        <pc:spChg chg="del">
          <ac:chgData name="Branislava Marváňová" userId="S::branislava.marvanova@rosaspolek.onmicrosoft.com::fdcf55bf-8d1a-4598-b769-0ee262fecc47" providerId="AD" clId="Web-{9FCB1FC3-92AE-442C-8FED-AD1BC679D51B}" dt="2021-06-10T06:12:14.807" v="327"/>
          <ac:spMkLst>
            <pc:docMk/>
            <pc:sldMk cId="193108350" sldId="552"/>
            <ac:spMk id="3" creationId="{C13AA900-E7A9-49AE-BBE0-7969C358E812}"/>
          </ac:spMkLst>
        </pc:spChg>
        <pc:spChg chg="add">
          <ac:chgData name="Branislava Marváňová" userId="S::branislava.marvanova@rosaspolek.onmicrosoft.com::fdcf55bf-8d1a-4598-b769-0ee262fecc47" providerId="AD" clId="Web-{9FCB1FC3-92AE-442C-8FED-AD1BC679D51B}" dt="2021-06-10T06:12:14.807" v="327"/>
          <ac:spMkLst>
            <pc:docMk/>
            <pc:sldMk cId="193108350" sldId="552"/>
            <ac:spMk id="9" creationId="{2928117C-9446-4E7F-AE62-95E0F6DB5B27}"/>
          </ac:spMkLst>
        </pc:spChg>
        <pc:spChg chg="add">
          <ac:chgData name="Branislava Marváňová" userId="S::branislava.marvanova@rosaspolek.onmicrosoft.com::fdcf55bf-8d1a-4598-b769-0ee262fecc47" providerId="AD" clId="Web-{9FCB1FC3-92AE-442C-8FED-AD1BC679D51B}" dt="2021-06-10T06:12:14.807" v="327"/>
          <ac:spMkLst>
            <pc:docMk/>
            <pc:sldMk cId="193108350" sldId="552"/>
            <ac:spMk id="11" creationId="{84D30AFB-4D71-48B0-AA00-28EE92363A5F}"/>
          </ac:spMkLst>
        </pc:spChg>
        <pc:spChg chg="add">
          <ac:chgData name="Branislava Marváňová" userId="S::branislava.marvanova@rosaspolek.onmicrosoft.com::fdcf55bf-8d1a-4598-b769-0ee262fecc47" providerId="AD" clId="Web-{9FCB1FC3-92AE-442C-8FED-AD1BC679D51B}" dt="2021-06-10T06:12:14.807" v="327"/>
          <ac:spMkLst>
            <pc:docMk/>
            <pc:sldMk cId="193108350" sldId="552"/>
            <ac:spMk id="13" creationId="{96A0B76F-8010-4C62-B4B6-C5FC438C059E}"/>
          </ac:spMkLst>
        </pc:spChg>
        <pc:spChg chg="add">
          <ac:chgData name="Branislava Marváňová" userId="S::branislava.marvanova@rosaspolek.onmicrosoft.com::fdcf55bf-8d1a-4598-b769-0ee262fecc47" providerId="AD" clId="Web-{9FCB1FC3-92AE-442C-8FED-AD1BC679D51B}" dt="2021-06-10T06:12:14.807" v="327"/>
          <ac:spMkLst>
            <pc:docMk/>
            <pc:sldMk cId="193108350" sldId="552"/>
            <ac:spMk id="15" creationId="{9FC936C0-4624-438D-BDD0-6B296BD6409D}"/>
          </ac:spMkLst>
        </pc:spChg>
        <pc:spChg chg="add">
          <ac:chgData name="Branislava Marváňová" userId="S::branislava.marvanova@rosaspolek.onmicrosoft.com::fdcf55bf-8d1a-4598-b769-0ee262fecc47" providerId="AD" clId="Web-{9FCB1FC3-92AE-442C-8FED-AD1BC679D51B}" dt="2021-06-10T06:12:14.807" v="327"/>
          <ac:spMkLst>
            <pc:docMk/>
            <pc:sldMk cId="193108350" sldId="552"/>
            <ac:spMk id="17" creationId="{6B695AA2-4B70-477F-AF90-536B720A1343}"/>
          </ac:spMkLst>
        </pc:spChg>
        <pc:picChg chg="add">
          <ac:chgData name="Branislava Marváňová" userId="S::branislava.marvanova@rosaspolek.onmicrosoft.com::fdcf55bf-8d1a-4598-b769-0ee262fecc47" providerId="AD" clId="Web-{9FCB1FC3-92AE-442C-8FED-AD1BC679D51B}" dt="2021-06-10T06:12:14.807" v="327"/>
          <ac:picMkLst>
            <pc:docMk/>
            <pc:sldMk cId="193108350" sldId="552"/>
            <ac:picMk id="5" creationId="{2E4D2301-5774-4363-B02B-81CFA116FA5D}"/>
          </ac:picMkLst>
        </pc:picChg>
      </pc:sldChg>
    </pc:docChg>
  </pc:docChgLst>
  <pc:docChgLst>
    <pc:chgData name="Branislava Marváňová" userId="S::branislava.marvanova@rosaspolek.onmicrosoft.com::fdcf55bf-8d1a-4598-b769-0ee262fecc47" providerId="AD" clId="Web-{DD99C61B-B60B-462B-9B32-98BE62A396A8}"/>
    <pc:docChg chg="addSld delSld modSld">
      <pc:chgData name="Branislava Marváňová" userId="S::branislava.marvanova@rosaspolek.onmicrosoft.com::fdcf55bf-8d1a-4598-b769-0ee262fecc47" providerId="AD" clId="Web-{DD99C61B-B60B-462B-9B32-98BE62A396A8}" dt="2021-06-09T12:49:57.465" v="1377" actId="20577"/>
      <pc:docMkLst>
        <pc:docMk/>
      </pc:docMkLst>
      <pc:sldChg chg="del">
        <pc:chgData name="Branislava Marváňová" userId="S::branislava.marvanova@rosaspolek.onmicrosoft.com::fdcf55bf-8d1a-4598-b769-0ee262fecc47" providerId="AD" clId="Web-{DD99C61B-B60B-462B-9B32-98BE62A396A8}" dt="2021-06-09T12:23:35.458" v="521"/>
        <pc:sldMkLst>
          <pc:docMk/>
          <pc:sldMk cId="2955582859" sldId="262"/>
        </pc:sldMkLst>
      </pc:sldChg>
      <pc:sldChg chg="modSp">
        <pc:chgData name="Branislava Marváňová" userId="S::branislava.marvanova@rosaspolek.onmicrosoft.com::fdcf55bf-8d1a-4598-b769-0ee262fecc47" providerId="AD" clId="Web-{DD99C61B-B60B-462B-9B32-98BE62A396A8}" dt="2021-06-09T12:11:12.690" v="31" actId="20577"/>
        <pc:sldMkLst>
          <pc:docMk/>
          <pc:sldMk cId="695318788" sldId="273"/>
        </pc:sldMkLst>
        <pc:spChg chg="mod">
          <ac:chgData name="Branislava Marváňová" userId="S::branislava.marvanova@rosaspolek.onmicrosoft.com::fdcf55bf-8d1a-4598-b769-0ee262fecc47" providerId="AD" clId="Web-{DD99C61B-B60B-462B-9B32-98BE62A396A8}" dt="2021-06-09T12:11:12.690" v="31" actId="20577"/>
          <ac:spMkLst>
            <pc:docMk/>
            <pc:sldMk cId="695318788" sldId="273"/>
            <ac:spMk id="3" creationId="{00000000-0000-0000-0000-000000000000}"/>
          </ac:spMkLst>
        </pc:spChg>
      </pc:sldChg>
      <pc:sldChg chg="modSp">
        <pc:chgData name="Branislava Marváňová" userId="S::branislava.marvanova@rosaspolek.onmicrosoft.com::fdcf55bf-8d1a-4598-b769-0ee262fecc47" providerId="AD" clId="Web-{DD99C61B-B60B-462B-9B32-98BE62A396A8}" dt="2021-06-09T12:10:51.284" v="29" actId="20577"/>
        <pc:sldMkLst>
          <pc:docMk/>
          <pc:sldMk cId="1331255727" sldId="512"/>
        </pc:sldMkLst>
        <pc:spChg chg="mod">
          <ac:chgData name="Branislava Marváňová" userId="S::branislava.marvanova@rosaspolek.onmicrosoft.com::fdcf55bf-8d1a-4598-b769-0ee262fecc47" providerId="AD" clId="Web-{DD99C61B-B60B-462B-9B32-98BE62A396A8}" dt="2021-06-09T12:10:51.284" v="29" actId="20577"/>
          <ac:spMkLst>
            <pc:docMk/>
            <pc:sldMk cId="1331255727" sldId="512"/>
            <ac:spMk id="3" creationId="{5E5675A0-EC98-468D-B04D-726057C1F7FB}"/>
          </ac:spMkLst>
        </pc:spChg>
      </pc:sldChg>
      <pc:sldChg chg="del">
        <pc:chgData name="Branislava Marváňová" userId="S::branislava.marvanova@rosaspolek.onmicrosoft.com::fdcf55bf-8d1a-4598-b769-0ee262fecc47" providerId="AD" clId="Web-{DD99C61B-B60B-462B-9B32-98BE62A396A8}" dt="2021-06-09T12:23:11.583" v="520"/>
        <pc:sldMkLst>
          <pc:docMk/>
          <pc:sldMk cId="884856389" sldId="527"/>
        </pc:sldMkLst>
      </pc:sldChg>
      <pc:sldChg chg="del">
        <pc:chgData name="Branislava Marváňová" userId="S::branislava.marvanova@rosaspolek.onmicrosoft.com::fdcf55bf-8d1a-4598-b769-0ee262fecc47" providerId="AD" clId="Web-{DD99C61B-B60B-462B-9B32-98BE62A396A8}" dt="2021-06-09T12:23:09.739" v="519"/>
        <pc:sldMkLst>
          <pc:docMk/>
          <pc:sldMk cId="860693375" sldId="541"/>
        </pc:sldMkLst>
      </pc:sldChg>
      <pc:sldChg chg="modSp">
        <pc:chgData name="Branislava Marváňová" userId="S::branislava.marvanova@rosaspolek.onmicrosoft.com::fdcf55bf-8d1a-4598-b769-0ee262fecc47" providerId="AD" clId="Web-{DD99C61B-B60B-462B-9B32-98BE62A396A8}" dt="2021-06-09T12:45:18.911" v="1071" actId="20577"/>
        <pc:sldMkLst>
          <pc:docMk/>
          <pc:sldMk cId="3569989956" sldId="543"/>
        </pc:sldMkLst>
        <pc:spChg chg="mod">
          <ac:chgData name="Branislava Marváňová" userId="S::branislava.marvanova@rosaspolek.onmicrosoft.com::fdcf55bf-8d1a-4598-b769-0ee262fecc47" providerId="AD" clId="Web-{DD99C61B-B60B-462B-9B32-98BE62A396A8}" dt="2021-06-09T12:45:18.911" v="1071" actId="20577"/>
          <ac:spMkLst>
            <pc:docMk/>
            <pc:sldMk cId="3569989956" sldId="543"/>
            <ac:spMk id="3" creationId="{1CC6CA21-9612-428D-AC04-C00034E35F09}"/>
          </ac:spMkLst>
        </pc:spChg>
      </pc:sldChg>
      <pc:sldChg chg="modSp new">
        <pc:chgData name="Branislava Marváňová" userId="S::branislava.marvanova@rosaspolek.onmicrosoft.com::fdcf55bf-8d1a-4598-b769-0ee262fecc47" providerId="AD" clId="Web-{DD99C61B-B60B-462B-9B32-98BE62A396A8}" dt="2021-06-09T12:21:33.783" v="518" actId="20577"/>
        <pc:sldMkLst>
          <pc:docMk/>
          <pc:sldMk cId="1115844587" sldId="544"/>
        </pc:sldMkLst>
        <pc:spChg chg="mod">
          <ac:chgData name="Branislava Marváňová" userId="S::branislava.marvanova@rosaspolek.onmicrosoft.com::fdcf55bf-8d1a-4598-b769-0ee262fecc47" providerId="AD" clId="Web-{DD99C61B-B60B-462B-9B32-98BE62A396A8}" dt="2021-06-09T12:21:33.783" v="518" actId="20577"/>
          <ac:spMkLst>
            <pc:docMk/>
            <pc:sldMk cId="1115844587" sldId="544"/>
            <ac:spMk id="3" creationId="{66B3B1B9-F703-4E35-B72D-36F2B5348841}"/>
          </ac:spMkLst>
        </pc:spChg>
      </pc:sldChg>
      <pc:sldChg chg="modSp new">
        <pc:chgData name="Branislava Marváňová" userId="S::branislava.marvanova@rosaspolek.onmicrosoft.com::fdcf55bf-8d1a-4598-b769-0ee262fecc47" providerId="AD" clId="Web-{DD99C61B-B60B-462B-9B32-98BE62A396A8}" dt="2021-06-09T12:26:22.587" v="677" actId="20577"/>
        <pc:sldMkLst>
          <pc:docMk/>
          <pc:sldMk cId="1410164010" sldId="545"/>
        </pc:sldMkLst>
        <pc:spChg chg="mod">
          <ac:chgData name="Branislava Marváňová" userId="S::branislava.marvanova@rosaspolek.onmicrosoft.com::fdcf55bf-8d1a-4598-b769-0ee262fecc47" providerId="AD" clId="Web-{DD99C61B-B60B-462B-9B32-98BE62A396A8}" dt="2021-06-09T12:23:55.552" v="538" actId="20577"/>
          <ac:spMkLst>
            <pc:docMk/>
            <pc:sldMk cId="1410164010" sldId="545"/>
            <ac:spMk id="2" creationId="{A3DF7EF7-6540-4C6E-8D69-C7875C22E25C}"/>
          </ac:spMkLst>
        </pc:spChg>
        <pc:spChg chg="mod">
          <ac:chgData name="Branislava Marváňová" userId="S::branislava.marvanova@rosaspolek.onmicrosoft.com::fdcf55bf-8d1a-4598-b769-0ee262fecc47" providerId="AD" clId="Web-{DD99C61B-B60B-462B-9B32-98BE62A396A8}" dt="2021-06-09T12:26:22.587" v="677" actId="20577"/>
          <ac:spMkLst>
            <pc:docMk/>
            <pc:sldMk cId="1410164010" sldId="545"/>
            <ac:spMk id="3" creationId="{B51BA21D-185D-4662-9361-E3AE06C90CC5}"/>
          </ac:spMkLst>
        </pc:spChg>
      </pc:sldChg>
      <pc:sldChg chg="modSp new">
        <pc:chgData name="Branislava Marváňová" userId="S::branislava.marvanova@rosaspolek.onmicrosoft.com::fdcf55bf-8d1a-4598-b769-0ee262fecc47" providerId="AD" clId="Web-{DD99C61B-B60B-462B-9B32-98BE62A396A8}" dt="2021-06-09T12:37:25.509" v="1069" actId="20577"/>
        <pc:sldMkLst>
          <pc:docMk/>
          <pc:sldMk cId="4266899898" sldId="546"/>
        </pc:sldMkLst>
        <pc:spChg chg="mod">
          <ac:chgData name="Branislava Marváňová" userId="S::branislava.marvanova@rosaspolek.onmicrosoft.com::fdcf55bf-8d1a-4598-b769-0ee262fecc47" providerId="AD" clId="Web-{DD99C61B-B60B-462B-9B32-98BE62A396A8}" dt="2021-06-09T12:32:43.784" v="708" actId="20577"/>
          <ac:spMkLst>
            <pc:docMk/>
            <pc:sldMk cId="4266899898" sldId="546"/>
            <ac:spMk id="2" creationId="{60D64566-F4EA-4FE6-9597-C5F09A2E5F90}"/>
          </ac:spMkLst>
        </pc:spChg>
        <pc:spChg chg="mod">
          <ac:chgData name="Branislava Marváňová" userId="S::branislava.marvanova@rosaspolek.onmicrosoft.com::fdcf55bf-8d1a-4598-b769-0ee262fecc47" providerId="AD" clId="Web-{DD99C61B-B60B-462B-9B32-98BE62A396A8}" dt="2021-06-09T12:37:25.509" v="1069" actId="20577"/>
          <ac:spMkLst>
            <pc:docMk/>
            <pc:sldMk cId="4266899898" sldId="546"/>
            <ac:spMk id="3" creationId="{F1C55E8D-2D68-4E72-8B1A-17E4CAE8CABF}"/>
          </ac:spMkLst>
        </pc:spChg>
      </pc:sldChg>
      <pc:sldChg chg="modSp new">
        <pc:chgData name="Branislava Marváňová" userId="S::branislava.marvanova@rosaspolek.onmicrosoft.com::fdcf55bf-8d1a-4598-b769-0ee262fecc47" providerId="AD" clId="Web-{DD99C61B-B60B-462B-9B32-98BE62A396A8}" dt="2021-06-09T12:48:02.743" v="1231" actId="20577"/>
        <pc:sldMkLst>
          <pc:docMk/>
          <pc:sldMk cId="674856979" sldId="547"/>
        </pc:sldMkLst>
        <pc:spChg chg="mod">
          <ac:chgData name="Branislava Marváňová" userId="S::branislava.marvanova@rosaspolek.onmicrosoft.com::fdcf55bf-8d1a-4598-b769-0ee262fecc47" providerId="AD" clId="Web-{DD99C61B-B60B-462B-9B32-98BE62A396A8}" dt="2021-06-09T12:47:12.320" v="1085" actId="20577"/>
          <ac:spMkLst>
            <pc:docMk/>
            <pc:sldMk cId="674856979" sldId="547"/>
            <ac:spMk id="2" creationId="{1E8DBE56-B0BE-47EE-9BDD-48E54B9C6DFA}"/>
          </ac:spMkLst>
        </pc:spChg>
        <pc:spChg chg="mod">
          <ac:chgData name="Branislava Marváňová" userId="S::branislava.marvanova@rosaspolek.onmicrosoft.com::fdcf55bf-8d1a-4598-b769-0ee262fecc47" providerId="AD" clId="Web-{DD99C61B-B60B-462B-9B32-98BE62A396A8}" dt="2021-06-09T12:48:02.743" v="1231" actId="20577"/>
          <ac:spMkLst>
            <pc:docMk/>
            <pc:sldMk cId="674856979" sldId="547"/>
            <ac:spMk id="3" creationId="{B02C74FF-BAA5-4BBD-A94D-7355D6E8AE0C}"/>
          </ac:spMkLst>
        </pc:spChg>
      </pc:sldChg>
      <pc:sldChg chg="modSp new">
        <pc:chgData name="Branislava Marváňová" userId="S::branislava.marvanova@rosaspolek.onmicrosoft.com::fdcf55bf-8d1a-4598-b769-0ee262fecc47" providerId="AD" clId="Web-{DD99C61B-B60B-462B-9B32-98BE62A396A8}" dt="2021-06-09T12:49:57.465" v="1377" actId="20577"/>
        <pc:sldMkLst>
          <pc:docMk/>
          <pc:sldMk cId="503530681" sldId="548"/>
        </pc:sldMkLst>
        <pc:spChg chg="mod">
          <ac:chgData name="Branislava Marváňová" userId="S::branislava.marvanova@rosaspolek.onmicrosoft.com::fdcf55bf-8d1a-4598-b769-0ee262fecc47" providerId="AD" clId="Web-{DD99C61B-B60B-462B-9B32-98BE62A396A8}" dt="2021-06-09T12:48:24.603" v="1246" actId="20577"/>
          <ac:spMkLst>
            <pc:docMk/>
            <pc:sldMk cId="503530681" sldId="548"/>
            <ac:spMk id="2" creationId="{37EE8BA2-365F-4BD2-83D4-1BD9FC1B834E}"/>
          </ac:spMkLst>
        </pc:spChg>
        <pc:spChg chg="mod">
          <ac:chgData name="Branislava Marváňová" userId="S::branislava.marvanova@rosaspolek.onmicrosoft.com::fdcf55bf-8d1a-4598-b769-0ee262fecc47" providerId="AD" clId="Web-{DD99C61B-B60B-462B-9B32-98BE62A396A8}" dt="2021-06-09T12:49:57.465" v="1377" actId="20577"/>
          <ac:spMkLst>
            <pc:docMk/>
            <pc:sldMk cId="503530681" sldId="548"/>
            <ac:spMk id="3" creationId="{5BEA65C2-B69E-4431-852A-A3563FF11728}"/>
          </ac:spMkLst>
        </pc:spChg>
      </pc:sldChg>
    </pc:docChg>
  </pc:docChgLst>
  <pc:docChgLst>
    <pc:chgData name="Branislava Marvanová" userId="1bd1af0d761dcb00" providerId="LiveId" clId="{053ED331-EDA4-4E13-95DE-5C7F2C4F9ADC}"/>
    <pc:docChg chg="undo custSel addSld delSld modSld sldOrd">
      <pc:chgData name="Branislava Marvanová" userId="1bd1af0d761dcb00" providerId="LiveId" clId="{053ED331-EDA4-4E13-95DE-5C7F2C4F9ADC}" dt="2021-06-09T10:51:01.925" v="9562" actId="20577"/>
      <pc:docMkLst>
        <pc:docMk/>
      </pc:docMkLst>
      <pc:sldChg chg="modSp mod">
        <pc:chgData name="Branislava Marvanová" userId="1bd1af0d761dcb00" providerId="LiveId" clId="{053ED331-EDA4-4E13-95DE-5C7F2C4F9ADC}" dt="2021-06-08T21:21:59.502" v="8225" actId="20577"/>
        <pc:sldMkLst>
          <pc:docMk/>
          <pc:sldMk cId="716503826" sldId="257"/>
        </pc:sldMkLst>
        <pc:spChg chg="mod">
          <ac:chgData name="Branislava Marvanová" userId="1bd1af0d761dcb00" providerId="LiveId" clId="{053ED331-EDA4-4E13-95DE-5C7F2C4F9ADC}" dt="2021-06-08T21:21:59.502" v="8225" actId="20577"/>
          <ac:spMkLst>
            <pc:docMk/>
            <pc:sldMk cId="716503826" sldId="257"/>
            <ac:spMk id="3" creationId="{00000000-0000-0000-0000-000000000000}"/>
          </ac:spMkLst>
        </pc:spChg>
      </pc:sldChg>
      <pc:sldChg chg="modSp mod">
        <pc:chgData name="Branislava Marvanová" userId="1bd1af0d761dcb00" providerId="LiveId" clId="{053ED331-EDA4-4E13-95DE-5C7F2C4F9ADC}" dt="2021-06-09T10:51:01.925" v="9562" actId="20577"/>
        <pc:sldMkLst>
          <pc:docMk/>
          <pc:sldMk cId="1566890035" sldId="258"/>
        </pc:sldMkLst>
        <pc:spChg chg="mod">
          <ac:chgData name="Branislava Marvanová" userId="1bd1af0d761dcb00" providerId="LiveId" clId="{053ED331-EDA4-4E13-95DE-5C7F2C4F9ADC}" dt="2021-06-09T10:51:01.925" v="9562" actId="20577"/>
          <ac:spMkLst>
            <pc:docMk/>
            <pc:sldMk cId="1566890035" sldId="258"/>
            <ac:spMk id="2" creationId="{00000000-0000-0000-0000-000000000000}"/>
          </ac:spMkLst>
        </pc:spChg>
        <pc:spChg chg="mod">
          <ac:chgData name="Branislava Marvanová" userId="1bd1af0d761dcb00" providerId="LiveId" clId="{053ED331-EDA4-4E13-95DE-5C7F2C4F9ADC}" dt="2021-06-08T09:07:47.314" v="367" actId="20577"/>
          <ac:spMkLst>
            <pc:docMk/>
            <pc:sldMk cId="1566890035" sldId="258"/>
            <ac:spMk id="3" creationId="{00000000-0000-0000-0000-000000000000}"/>
          </ac:spMkLst>
        </pc:spChg>
      </pc:sldChg>
      <pc:sldChg chg="ord">
        <pc:chgData name="Branislava Marvanová" userId="1bd1af0d761dcb00" providerId="LiveId" clId="{053ED331-EDA4-4E13-95DE-5C7F2C4F9ADC}" dt="2021-06-08T09:05:34.900" v="179"/>
        <pc:sldMkLst>
          <pc:docMk/>
          <pc:sldMk cId="2024079513" sldId="259"/>
        </pc:sldMkLst>
      </pc:sldChg>
      <pc:sldChg chg="ord">
        <pc:chgData name="Branislava Marvanová" userId="1bd1af0d761dcb00" providerId="LiveId" clId="{053ED331-EDA4-4E13-95DE-5C7F2C4F9ADC}" dt="2021-06-08T09:44:58.901" v="1201"/>
        <pc:sldMkLst>
          <pc:docMk/>
          <pc:sldMk cId="3814828073" sldId="260"/>
        </pc:sldMkLst>
      </pc:sldChg>
      <pc:sldChg chg="del">
        <pc:chgData name="Branislava Marvanová" userId="1bd1af0d761dcb00" providerId="LiveId" clId="{053ED331-EDA4-4E13-95DE-5C7F2C4F9ADC}" dt="2021-06-08T20:33:54.512" v="4936" actId="47"/>
        <pc:sldMkLst>
          <pc:docMk/>
          <pc:sldMk cId="4107045870" sldId="261"/>
        </pc:sldMkLst>
      </pc:sldChg>
      <pc:sldChg chg="addSp delSp modSp mod ord modClrScheme chgLayout">
        <pc:chgData name="Branislava Marvanová" userId="1bd1af0d761dcb00" providerId="LiveId" clId="{053ED331-EDA4-4E13-95DE-5C7F2C4F9ADC}" dt="2021-06-08T10:01:40.365" v="2088" actId="931"/>
        <pc:sldMkLst>
          <pc:docMk/>
          <pc:sldMk cId="1197539844" sldId="263"/>
        </pc:sldMkLst>
        <pc:spChg chg="mod ord">
          <ac:chgData name="Branislava Marvanová" userId="1bd1af0d761dcb00" providerId="LiveId" clId="{053ED331-EDA4-4E13-95DE-5C7F2C4F9ADC}" dt="2021-06-08T10:01:13.531" v="2085" actId="700"/>
          <ac:spMkLst>
            <pc:docMk/>
            <pc:sldMk cId="1197539844" sldId="263"/>
            <ac:spMk id="2" creationId="{00000000-0000-0000-0000-000000000000}"/>
          </ac:spMkLst>
        </pc:spChg>
        <pc:spChg chg="mod ord">
          <ac:chgData name="Branislava Marvanová" userId="1bd1af0d761dcb00" providerId="LiveId" clId="{053ED331-EDA4-4E13-95DE-5C7F2C4F9ADC}" dt="2021-06-08T10:01:13.567" v="2087" actId="27636"/>
          <ac:spMkLst>
            <pc:docMk/>
            <pc:sldMk cId="1197539844" sldId="263"/>
            <ac:spMk id="3" creationId="{00000000-0000-0000-0000-000000000000}"/>
          </ac:spMkLst>
        </pc:spChg>
        <pc:spChg chg="add mod ord">
          <ac:chgData name="Branislava Marvanová" userId="1bd1af0d761dcb00" providerId="LiveId" clId="{053ED331-EDA4-4E13-95DE-5C7F2C4F9ADC}" dt="2021-06-08T10:01:13.531" v="2085" actId="700"/>
          <ac:spMkLst>
            <pc:docMk/>
            <pc:sldMk cId="1197539844" sldId="263"/>
            <ac:spMk id="4" creationId="{BD8CB3DF-479C-42AF-B1D3-7BFB128CFF7C}"/>
          </ac:spMkLst>
        </pc:spChg>
        <pc:spChg chg="add mod ord">
          <ac:chgData name="Branislava Marvanová" userId="1bd1af0d761dcb00" providerId="LiveId" clId="{053ED331-EDA4-4E13-95DE-5C7F2C4F9ADC}" dt="2021-06-08T10:01:13.531" v="2085" actId="700"/>
          <ac:spMkLst>
            <pc:docMk/>
            <pc:sldMk cId="1197539844" sldId="263"/>
            <ac:spMk id="5" creationId="{29276E89-C560-4FF2-B043-ECA72680A45E}"/>
          </ac:spMkLst>
        </pc:spChg>
        <pc:spChg chg="add del mod ord">
          <ac:chgData name="Branislava Marvanová" userId="1bd1af0d761dcb00" providerId="LiveId" clId="{053ED331-EDA4-4E13-95DE-5C7F2C4F9ADC}" dt="2021-06-08T10:01:40.365" v="2088" actId="931"/>
          <ac:spMkLst>
            <pc:docMk/>
            <pc:sldMk cId="1197539844" sldId="263"/>
            <ac:spMk id="6" creationId="{F5C5366F-636A-4BC4-92BF-EC5831F489E8}"/>
          </ac:spMkLst>
        </pc:spChg>
        <pc:picChg chg="add mod">
          <ac:chgData name="Branislava Marvanová" userId="1bd1af0d761dcb00" providerId="LiveId" clId="{053ED331-EDA4-4E13-95DE-5C7F2C4F9ADC}" dt="2021-06-08T10:01:40.365" v="2088" actId="931"/>
          <ac:picMkLst>
            <pc:docMk/>
            <pc:sldMk cId="1197539844" sldId="263"/>
            <ac:picMk id="8" creationId="{B8062A4B-F366-4A87-9E90-856FD7E916D2}"/>
          </ac:picMkLst>
        </pc:picChg>
      </pc:sldChg>
      <pc:sldChg chg="modSp mod ord">
        <pc:chgData name="Branislava Marvanová" userId="1bd1af0d761dcb00" providerId="LiveId" clId="{053ED331-EDA4-4E13-95DE-5C7F2C4F9ADC}" dt="2021-06-08T10:21:16.465" v="2215" actId="20577"/>
        <pc:sldMkLst>
          <pc:docMk/>
          <pc:sldMk cId="490754857" sldId="264"/>
        </pc:sldMkLst>
        <pc:spChg chg="mod">
          <ac:chgData name="Branislava Marvanová" userId="1bd1af0d761dcb00" providerId="LiveId" clId="{053ED331-EDA4-4E13-95DE-5C7F2C4F9ADC}" dt="2021-06-08T10:21:16.465" v="2215" actId="20577"/>
          <ac:spMkLst>
            <pc:docMk/>
            <pc:sldMk cId="490754857" sldId="264"/>
            <ac:spMk id="2" creationId="{00000000-0000-0000-0000-000000000000}"/>
          </ac:spMkLst>
        </pc:spChg>
      </pc:sldChg>
      <pc:sldChg chg="modSp mod ord">
        <pc:chgData name="Branislava Marvanová" userId="1bd1af0d761dcb00" providerId="LiveId" clId="{053ED331-EDA4-4E13-95DE-5C7F2C4F9ADC}" dt="2021-06-08T09:26:34.170" v="909" actId="20577"/>
        <pc:sldMkLst>
          <pc:docMk/>
          <pc:sldMk cId="114937017" sldId="269"/>
        </pc:sldMkLst>
        <pc:spChg chg="mod">
          <ac:chgData name="Branislava Marvanová" userId="1bd1af0d761dcb00" providerId="LiveId" clId="{053ED331-EDA4-4E13-95DE-5C7F2C4F9ADC}" dt="2021-06-08T09:23:26.412" v="775" actId="20577"/>
          <ac:spMkLst>
            <pc:docMk/>
            <pc:sldMk cId="114937017" sldId="269"/>
            <ac:spMk id="2" creationId="{00000000-0000-0000-0000-000000000000}"/>
          </ac:spMkLst>
        </pc:spChg>
        <pc:spChg chg="mod">
          <ac:chgData name="Branislava Marvanová" userId="1bd1af0d761dcb00" providerId="LiveId" clId="{053ED331-EDA4-4E13-95DE-5C7F2C4F9ADC}" dt="2021-06-08T09:26:34.170" v="909" actId="20577"/>
          <ac:spMkLst>
            <pc:docMk/>
            <pc:sldMk cId="114937017" sldId="269"/>
            <ac:spMk id="3" creationId="{00000000-0000-0000-0000-000000000000}"/>
          </ac:spMkLst>
        </pc:spChg>
      </pc:sldChg>
      <pc:sldChg chg="modSp mod ord">
        <pc:chgData name="Branislava Marvanová" userId="1bd1af0d761dcb00" providerId="LiveId" clId="{053ED331-EDA4-4E13-95DE-5C7F2C4F9ADC}" dt="2021-06-08T09:57:43.944" v="2082" actId="20577"/>
        <pc:sldMkLst>
          <pc:docMk/>
          <pc:sldMk cId="515375252" sldId="270"/>
        </pc:sldMkLst>
        <pc:spChg chg="mod">
          <ac:chgData name="Branislava Marvanová" userId="1bd1af0d761dcb00" providerId="LiveId" clId="{053ED331-EDA4-4E13-95DE-5C7F2C4F9ADC}" dt="2021-06-08T09:27:16.784" v="924" actId="20577"/>
          <ac:spMkLst>
            <pc:docMk/>
            <pc:sldMk cId="515375252" sldId="270"/>
            <ac:spMk id="2" creationId="{00000000-0000-0000-0000-000000000000}"/>
          </ac:spMkLst>
        </pc:spChg>
        <pc:spChg chg="mod">
          <ac:chgData name="Branislava Marvanová" userId="1bd1af0d761dcb00" providerId="LiveId" clId="{053ED331-EDA4-4E13-95DE-5C7F2C4F9ADC}" dt="2021-06-08T09:57:43.944" v="2082" actId="20577"/>
          <ac:spMkLst>
            <pc:docMk/>
            <pc:sldMk cId="515375252" sldId="270"/>
            <ac:spMk id="3" creationId="{00000000-0000-0000-0000-000000000000}"/>
          </ac:spMkLst>
        </pc:spChg>
      </pc:sldChg>
      <pc:sldChg chg="modSp mod ord">
        <pc:chgData name="Branislava Marvanová" userId="1bd1af0d761dcb00" providerId="LiveId" clId="{053ED331-EDA4-4E13-95DE-5C7F2C4F9ADC}" dt="2021-06-08T22:00:22.444" v="9185" actId="20577"/>
        <pc:sldMkLst>
          <pc:docMk/>
          <pc:sldMk cId="3341241352" sldId="271"/>
        </pc:sldMkLst>
        <pc:spChg chg="mod">
          <ac:chgData name="Branislava Marvanová" userId="1bd1af0d761dcb00" providerId="LiveId" clId="{053ED331-EDA4-4E13-95DE-5C7F2C4F9ADC}" dt="2021-06-08T22:00:22.444" v="9185" actId="20577"/>
          <ac:spMkLst>
            <pc:docMk/>
            <pc:sldMk cId="3341241352" sldId="271"/>
            <ac:spMk id="3" creationId="{00000000-0000-0000-0000-000000000000}"/>
          </ac:spMkLst>
        </pc:spChg>
      </pc:sldChg>
      <pc:sldChg chg="del ord">
        <pc:chgData name="Branislava Marvanová" userId="1bd1af0d761dcb00" providerId="LiveId" clId="{053ED331-EDA4-4E13-95DE-5C7F2C4F9ADC}" dt="2021-06-08T09:11:21.217" v="393" actId="47"/>
        <pc:sldMkLst>
          <pc:docMk/>
          <pc:sldMk cId="2633164145" sldId="272"/>
        </pc:sldMkLst>
      </pc:sldChg>
      <pc:sldChg chg="ord">
        <pc:chgData name="Branislava Marvanová" userId="1bd1af0d761dcb00" providerId="LiveId" clId="{053ED331-EDA4-4E13-95DE-5C7F2C4F9ADC}" dt="2021-06-08T10:03:27.013" v="2093"/>
        <pc:sldMkLst>
          <pc:docMk/>
          <pc:sldMk cId="695318788" sldId="273"/>
        </pc:sldMkLst>
      </pc:sldChg>
      <pc:sldChg chg="modSp mod">
        <pc:chgData name="Branislava Marvanová" userId="1bd1af0d761dcb00" providerId="LiveId" clId="{053ED331-EDA4-4E13-95DE-5C7F2C4F9ADC}" dt="2021-06-08T21:56:18.022" v="9182" actId="113"/>
        <pc:sldMkLst>
          <pc:docMk/>
          <pc:sldMk cId="2706149640" sldId="274"/>
        </pc:sldMkLst>
        <pc:spChg chg="mod">
          <ac:chgData name="Branislava Marvanová" userId="1bd1af0d761dcb00" providerId="LiveId" clId="{053ED331-EDA4-4E13-95DE-5C7F2C4F9ADC}" dt="2021-06-08T21:56:18.022" v="9182" actId="113"/>
          <ac:spMkLst>
            <pc:docMk/>
            <pc:sldMk cId="2706149640" sldId="274"/>
            <ac:spMk id="3" creationId="{E7192BF0-0E36-4A66-A499-D1DDB852FF0C}"/>
          </ac:spMkLst>
        </pc:spChg>
      </pc:sldChg>
      <pc:sldChg chg="add">
        <pc:chgData name="Branislava Marvanová" userId="1bd1af0d761dcb00" providerId="LiveId" clId="{053ED331-EDA4-4E13-95DE-5C7F2C4F9ADC}" dt="2021-06-08T08:20:21.190" v="94"/>
        <pc:sldMkLst>
          <pc:docMk/>
          <pc:sldMk cId="0" sldId="281"/>
        </pc:sldMkLst>
      </pc:sldChg>
      <pc:sldChg chg="add">
        <pc:chgData name="Branislava Marvanová" userId="1bd1af0d761dcb00" providerId="LiveId" clId="{053ED331-EDA4-4E13-95DE-5C7F2C4F9ADC}" dt="2021-06-08T20:32:14.329" v="4923"/>
        <pc:sldMkLst>
          <pc:docMk/>
          <pc:sldMk cId="0" sldId="307"/>
        </pc:sldMkLst>
      </pc:sldChg>
      <pc:sldChg chg="add">
        <pc:chgData name="Branislava Marvanová" userId="1bd1af0d761dcb00" providerId="LiveId" clId="{053ED331-EDA4-4E13-95DE-5C7F2C4F9ADC}" dt="2021-06-08T08:19:32.593" v="53"/>
        <pc:sldMkLst>
          <pc:docMk/>
          <pc:sldMk cId="0" sldId="318"/>
        </pc:sldMkLst>
      </pc:sldChg>
      <pc:sldChg chg="add">
        <pc:chgData name="Branislava Marvanová" userId="1bd1af0d761dcb00" providerId="LiveId" clId="{053ED331-EDA4-4E13-95DE-5C7F2C4F9ADC}" dt="2021-06-09T10:03:31.322" v="9247"/>
        <pc:sldMkLst>
          <pc:docMk/>
          <pc:sldMk cId="0" sldId="344"/>
        </pc:sldMkLst>
      </pc:sldChg>
      <pc:sldChg chg="add">
        <pc:chgData name="Branislava Marvanová" userId="1bd1af0d761dcb00" providerId="LiveId" clId="{053ED331-EDA4-4E13-95DE-5C7F2C4F9ADC}" dt="2021-06-08T08:20:58.788" v="95"/>
        <pc:sldMkLst>
          <pc:docMk/>
          <pc:sldMk cId="0" sldId="374"/>
        </pc:sldMkLst>
      </pc:sldChg>
      <pc:sldChg chg="add">
        <pc:chgData name="Branislava Marvanová" userId="1bd1af0d761dcb00" providerId="LiveId" clId="{053ED331-EDA4-4E13-95DE-5C7F2C4F9ADC}" dt="2021-06-09T10:03:45.962" v="9248"/>
        <pc:sldMkLst>
          <pc:docMk/>
          <pc:sldMk cId="0" sldId="408"/>
        </pc:sldMkLst>
      </pc:sldChg>
      <pc:sldChg chg="add">
        <pc:chgData name="Branislava Marvanová" userId="1bd1af0d761dcb00" providerId="LiveId" clId="{053ED331-EDA4-4E13-95DE-5C7F2C4F9ADC}" dt="2021-06-09T10:04:43.990" v="9249"/>
        <pc:sldMkLst>
          <pc:docMk/>
          <pc:sldMk cId="0" sldId="409"/>
        </pc:sldMkLst>
      </pc:sldChg>
      <pc:sldChg chg="add">
        <pc:chgData name="Branislava Marvanová" userId="1bd1af0d761dcb00" providerId="LiveId" clId="{053ED331-EDA4-4E13-95DE-5C7F2C4F9ADC}" dt="2021-06-09T10:04:50.124" v="9250"/>
        <pc:sldMkLst>
          <pc:docMk/>
          <pc:sldMk cId="0" sldId="410"/>
        </pc:sldMkLst>
      </pc:sldChg>
      <pc:sldChg chg="add">
        <pc:chgData name="Branislava Marvanová" userId="1bd1af0d761dcb00" providerId="LiveId" clId="{053ED331-EDA4-4E13-95DE-5C7F2C4F9ADC}" dt="2021-06-09T10:05:01.092" v="9251"/>
        <pc:sldMkLst>
          <pc:docMk/>
          <pc:sldMk cId="0" sldId="411"/>
        </pc:sldMkLst>
      </pc:sldChg>
      <pc:sldChg chg="add">
        <pc:chgData name="Branislava Marvanová" userId="1bd1af0d761dcb00" providerId="LiveId" clId="{053ED331-EDA4-4E13-95DE-5C7F2C4F9ADC}" dt="2021-06-09T10:05:07.961" v="9252"/>
        <pc:sldMkLst>
          <pc:docMk/>
          <pc:sldMk cId="0" sldId="451"/>
        </pc:sldMkLst>
      </pc:sldChg>
      <pc:sldChg chg="modSp add setBg">
        <pc:chgData name="Branislava Marvanová" userId="1bd1af0d761dcb00" providerId="LiveId" clId="{053ED331-EDA4-4E13-95DE-5C7F2C4F9ADC}" dt="2021-06-08T08:13:28.901" v="50" actId="20577"/>
        <pc:sldMkLst>
          <pc:docMk/>
          <pc:sldMk cId="534726442" sldId="481"/>
        </pc:sldMkLst>
        <pc:graphicFrameChg chg="mod">
          <ac:chgData name="Branislava Marvanová" userId="1bd1af0d761dcb00" providerId="LiveId" clId="{053ED331-EDA4-4E13-95DE-5C7F2C4F9ADC}" dt="2021-06-08T08:13:28.901" v="50" actId="20577"/>
          <ac:graphicFrameMkLst>
            <pc:docMk/>
            <pc:sldMk cId="534726442" sldId="481"/>
            <ac:graphicFrameMk id="13" creationId="{FAAB66B6-C7F1-4825-A8BE-403180863380}"/>
          </ac:graphicFrameMkLst>
        </pc:graphicFrameChg>
      </pc:sldChg>
      <pc:sldChg chg="add">
        <pc:chgData name="Branislava Marvanová" userId="1bd1af0d761dcb00" providerId="LiveId" clId="{053ED331-EDA4-4E13-95DE-5C7F2C4F9ADC}" dt="2021-06-08T08:18:46.351" v="51"/>
        <pc:sldMkLst>
          <pc:docMk/>
          <pc:sldMk cId="1256521367" sldId="482"/>
        </pc:sldMkLst>
      </pc:sldChg>
      <pc:sldChg chg="addSp delSp modSp add del mod setBg delAnim delDesignElem">
        <pc:chgData name="Branislava Marvanová" userId="1bd1af0d761dcb00" providerId="LiveId" clId="{053ED331-EDA4-4E13-95DE-5C7F2C4F9ADC}" dt="2021-06-08T08:25:53.934" v="107"/>
        <pc:sldMkLst>
          <pc:docMk/>
          <pc:sldMk cId="3225324121" sldId="484"/>
        </pc:sldMkLst>
        <pc:spChg chg="add mod">
          <ac:chgData name="Branislava Marvanová" userId="1bd1af0d761dcb00" providerId="LiveId" clId="{053ED331-EDA4-4E13-95DE-5C7F2C4F9ADC}" dt="2021-06-08T08:24:29.171" v="98" actId="478"/>
          <ac:spMkLst>
            <pc:docMk/>
            <pc:sldMk cId="3225324121" sldId="484"/>
            <ac:spMk id="7" creationId="{E27D569B-910F-4E58-9E60-D19398A41F5C}"/>
          </ac:spMkLst>
        </pc:spChg>
        <pc:spChg chg="del">
          <ac:chgData name="Branislava Marvanová" userId="1bd1af0d761dcb00" providerId="LiveId" clId="{053ED331-EDA4-4E13-95DE-5C7F2C4F9ADC}" dt="2021-06-08T08:25:53.934" v="107"/>
          <ac:spMkLst>
            <pc:docMk/>
            <pc:sldMk cId="3225324121" sldId="484"/>
            <ac:spMk id="11" creationId="{2928117C-9446-4E7F-AE62-95E0F6DB5B27}"/>
          </ac:spMkLst>
        </pc:spChg>
        <pc:spChg chg="del">
          <ac:chgData name="Branislava Marvanová" userId="1bd1af0d761dcb00" providerId="LiveId" clId="{053ED331-EDA4-4E13-95DE-5C7F2C4F9ADC}" dt="2021-06-08T08:25:53.934" v="107"/>
          <ac:spMkLst>
            <pc:docMk/>
            <pc:sldMk cId="3225324121" sldId="484"/>
            <ac:spMk id="13" creationId="{84D30AFB-4D71-48B0-AA00-28EE92363A5F}"/>
          </ac:spMkLst>
        </pc:spChg>
        <pc:spChg chg="del">
          <ac:chgData name="Branislava Marvanová" userId="1bd1af0d761dcb00" providerId="LiveId" clId="{053ED331-EDA4-4E13-95DE-5C7F2C4F9ADC}" dt="2021-06-08T08:25:53.934" v="107"/>
          <ac:spMkLst>
            <pc:docMk/>
            <pc:sldMk cId="3225324121" sldId="484"/>
            <ac:spMk id="15" creationId="{96A0B76F-8010-4C62-B4B6-C5FC438C059E}"/>
          </ac:spMkLst>
        </pc:spChg>
        <pc:spChg chg="del">
          <ac:chgData name="Branislava Marvanová" userId="1bd1af0d761dcb00" providerId="LiveId" clId="{053ED331-EDA4-4E13-95DE-5C7F2C4F9ADC}" dt="2021-06-08T08:25:53.934" v="107"/>
          <ac:spMkLst>
            <pc:docMk/>
            <pc:sldMk cId="3225324121" sldId="484"/>
            <ac:spMk id="17" creationId="{9FC936C0-4624-438D-BDD0-6B296BD6409D}"/>
          </ac:spMkLst>
        </pc:spChg>
        <pc:spChg chg="del">
          <ac:chgData name="Branislava Marvanová" userId="1bd1af0d761dcb00" providerId="LiveId" clId="{053ED331-EDA4-4E13-95DE-5C7F2C4F9ADC}" dt="2021-06-08T08:25:53.934" v="107"/>
          <ac:spMkLst>
            <pc:docMk/>
            <pc:sldMk cId="3225324121" sldId="484"/>
            <ac:spMk id="19" creationId="{E08D4B6A-8113-4DFB-B82E-B60CAC8E0A50}"/>
          </ac:spMkLst>
        </pc:spChg>
        <pc:spChg chg="del">
          <ac:chgData name="Branislava Marvanová" userId="1bd1af0d761dcb00" providerId="LiveId" clId="{053ED331-EDA4-4E13-95DE-5C7F2C4F9ADC}" dt="2021-06-08T08:25:53.934" v="107"/>
          <ac:spMkLst>
            <pc:docMk/>
            <pc:sldMk cId="3225324121" sldId="484"/>
            <ac:spMk id="21" creationId="{9822E561-F97C-4CBB-A9A6-A6BF6317BC84}"/>
          </ac:spMkLst>
        </pc:spChg>
        <pc:spChg chg="del">
          <ac:chgData name="Branislava Marvanová" userId="1bd1af0d761dcb00" providerId="LiveId" clId="{053ED331-EDA4-4E13-95DE-5C7F2C4F9ADC}" dt="2021-06-08T08:25:53.934" v="107"/>
          <ac:spMkLst>
            <pc:docMk/>
            <pc:sldMk cId="3225324121" sldId="484"/>
            <ac:spMk id="23" creationId="{B01B0E58-A5C8-4CDA-A2E0-35DF94E59857}"/>
          </ac:spMkLst>
        </pc:spChg>
        <pc:picChg chg="del">
          <ac:chgData name="Branislava Marvanová" userId="1bd1af0d761dcb00" providerId="LiveId" clId="{053ED331-EDA4-4E13-95DE-5C7F2C4F9ADC}" dt="2021-06-08T08:24:29.171" v="98" actId="478"/>
          <ac:picMkLst>
            <pc:docMk/>
            <pc:sldMk cId="3225324121" sldId="484"/>
            <ac:picMk id="6" creationId="{8E90C2D2-455C-42B5-A057-A89C8F1A34A4}"/>
          </ac:picMkLst>
        </pc:picChg>
      </pc:sldChg>
      <pc:sldChg chg="add">
        <pc:chgData name="Branislava Marvanová" userId="1bd1af0d761dcb00" providerId="LiveId" clId="{053ED331-EDA4-4E13-95DE-5C7F2C4F9ADC}" dt="2021-06-08T08:25:23.325" v="103"/>
        <pc:sldMkLst>
          <pc:docMk/>
          <pc:sldMk cId="322824260" sldId="485"/>
        </pc:sldMkLst>
      </pc:sldChg>
      <pc:sldChg chg="delSp add setBg delDesignElem">
        <pc:chgData name="Branislava Marvanová" userId="1bd1af0d761dcb00" providerId="LiveId" clId="{053ED331-EDA4-4E13-95DE-5C7F2C4F9ADC}" dt="2021-06-08T08:25:35.358" v="105"/>
        <pc:sldMkLst>
          <pc:docMk/>
          <pc:sldMk cId="2477903652" sldId="486"/>
        </pc:sldMkLst>
        <pc:spChg chg="del">
          <ac:chgData name="Branislava Marvanová" userId="1bd1af0d761dcb00" providerId="LiveId" clId="{053ED331-EDA4-4E13-95DE-5C7F2C4F9ADC}" dt="2021-06-08T08:25:35.358" v="105"/>
          <ac:spMkLst>
            <pc:docMk/>
            <pc:sldMk cId="2477903652" sldId="486"/>
            <ac:spMk id="10" creationId="{0DBD4729-DBDF-40A6-9BA4-E4C97EF6DD37}"/>
          </ac:spMkLst>
        </pc:spChg>
        <pc:spChg chg="del">
          <ac:chgData name="Branislava Marvanová" userId="1bd1af0d761dcb00" providerId="LiveId" clId="{053ED331-EDA4-4E13-95DE-5C7F2C4F9ADC}" dt="2021-06-08T08:25:35.358" v="105"/>
          <ac:spMkLst>
            <pc:docMk/>
            <pc:sldMk cId="2477903652" sldId="486"/>
            <ac:spMk id="12" creationId="{55125130-F4AB-465E-8AE2-E583FCAAB224}"/>
          </ac:spMkLst>
        </pc:spChg>
        <pc:spChg chg="del">
          <ac:chgData name="Branislava Marvanová" userId="1bd1af0d761dcb00" providerId="LiveId" clId="{053ED331-EDA4-4E13-95DE-5C7F2C4F9ADC}" dt="2021-06-08T08:25:35.358" v="105"/>
          <ac:spMkLst>
            <pc:docMk/>
            <pc:sldMk cId="2477903652" sldId="486"/>
            <ac:spMk id="14" creationId="{E0BA65A2-0302-4468-ADA7-9EC3F9593F51}"/>
          </ac:spMkLst>
        </pc:spChg>
        <pc:spChg chg="del">
          <ac:chgData name="Branislava Marvanová" userId="1bd1af0d761dcb00" providerId="LiveId" clId="{053ED331-EDA4-4E13-95DE-5C7F2C4F9ADC}" dt="2021-06-08T08:25:35.358" v="105"/>
          <ac:spMkLst>
            <pc:docMk/>
            <pc:sldMk cId="2477903652" sldId="486"/>
            <ac:spMk id="16" creationId="{1259A422-0023-4292-8200-E080556F30F9}"/>
          </ac:spMkLst>
        </pc:spChg>
        <pc:spChg chg="del">
          <ac:chgData name="Branislava Marvanová" userId="1bd1af0d761dcb00" providerId="LiveId" clId="{053ED331-EDA4-4E13-95DE-5C7F2C4F9ADC}" dt="2021-06-08T08:25:35.358" v="105"/>
          <ac:spMkLst>
            <pc:docMk/>
            <pc:sldMk cId="2477903652" sldId="486"/>
            <ac:spMk id="18" creationId="{A2413CA5-4739-4BC9-8BB3-B0A4928D314F}"/>
          </ac:spMkLst>
        </pc:spChg>
      </pc:sldChg>
      <pc:sldChg chg="add">
        <pc:chgData name="Branislava Marvanová" userId="1bd1af0d761dcb00" providerId="LiveId" clId="{053ED331-EDA4-4E13-95DE-5C7F2C4F9ADC}" dt="2021-06-09T10:02:41.725" v="9246"/>
        <pc:sldMkLst>
          <pc:docMk/>
          <pc:sldMk cId="2618609298" sldId="496"/>
        </pc:sldMkLst>
      </pc:sldChg>
      <pc:sldChg chg="delSp add del setBg delDesignElem">
        <pc:chgData name="Branislava Marvanová" userId="1bd1af0d761dcb00" providerId="LiveId" clId="{053ED331-EDA4-4E13-95DE-5C7F2C4F9ADC}" dt="2021-06-08T20:34:36.559" v="4937" actId="47"/>
        <pc:sldMkLst>
          <pc:docMk/>
          <pc:sldMk cId="3700522940" sldId="499"/>
        </pc:sldMkLst>
        <pc:spChg chg="del">
          <ac:chgData name="Branislava Marvanová" userId="1bd1af0d761dcb00" providerId="LiveId" clId="{053ED331-EDA4-4E13-95DE-5C7F2C4F9ADC}" dt="2021-06-08T20:33:05.647" v="4928"/>
          <ac:spMkLst>
            <pc:docMk/>
            <pc:sldMk cId="3700522940" sldId="499"/>
            <ac:spMk id="10" creationId="{2928117C-9446-4E7F-AE62-95E0F6DB5B27}"/>
          </ac:spMkLst>
        </pc:spChg>
        <pc:spChg chg="del">
          <ac:chgData name="Branislava Marvanová" userId="1bd1af0d761dcb00" providerId="LiveId" clId="{053ED331-EDA4-4E13-95DE-5C7F2C4F9ADC}" dt="2021-06-08T20:33:05.647" v="4928"/>
          <ac:spMkLst>
            <pc:docMk/>
            <pc:sldMk cId="3700522940" sldId="499"/>
            <ac:spMk id="12" creationId="{84D30AFB-4D71-48B0-AA00-28EE92363A5F}"/>
          </ac:spMkLst>
        </pc:spChg>
        <pc:spChg chg="del">
          <ac:chgData name="Branislava Marvanová" userId="1bd1af0d761dcb00" providerId="LiveId" clId="{053ED331-EDA4-4E13-95DE-5C7F2C4F9ADC}" dt="2021-06-08T20:33:05.647" v="4928"/>
          <ac:spMkLst>
            <pc:docMk/>
            <pc:sldMk cId="3700522940" sldId="499"/>
            <ac:spMk id="14" creationId="{96A0B76F-8010-4C62-B4B6-C5FC438C059E}"/>
          </ac:spMkLst>
        </pc:spChg>
        <pc:spChg chg="del">
          <ac:chgData name="Branislava Marvanová" userId="1bd1af0d761dcb00" providerId="LiveId" clId="{053ED331-EDA4-4E13-95DE-5C7F2C4F9ADC}" dt="2021-06-08T20:33:05.647" v="4928"/>
          <ac:spMkLst>
            <pc:docMk/>
            <pc:sldMk cId="3700522940" sldId="499"/>
            <ac:spMk id="16" creationId="{9FC936C0-4624-438D-BDD0-6B296BD6409D}"/>
          </ac:spMkLst>
        </pc:spChg>
        <pc:spChg chg="del">
          <ac:chgData name="Branislava Marvanová" userId="1bd1af0d761dcb00" providerId="LiveId" clId="{053ED331-EDA4-4E13-95DE-5C7F2C4F9ADC}" dt="2021-06-08T20:33:05.647" v="4928"/>
          <ac:spMkLst>
            <pc:docMk/>
            <pc:sldMk cId="3700522940" sldId="499"/>
            <ac:spMk id="18" creationId="{E08D4B6A-8113-4DFB-B82E-B60CAC8E0A50}"/>
          </ac:spMkLst>
        </pc:spChg>
        <pc:spChg chg="del">
          <ac:chgData name="Branislava Marvanová" userId="1bd1af0d761dcb00" providerId="LiveId" clId="{053ED331-EDA4-4E13-95DE-5C7F2C4F9ADC}" dt="2021-06-08T20:33:05.647" v="4928"/>
          <ac:spMkLst>
            <pc:docMk/>
            <pc:sldMk cId="3700522940" sldId="499"/>
            <ac:spMk id="20" creationId="{9822E561-F97C-4CBB-A9A6-A6BF6317BC84}"/>
          </ac:spMkLst>
        </pc:spChg>
        <pc:spChg chg="del">
          <ac:chgData name="Branislava Marvanová" userId="1bd1af0d761dcb00" providerId="LiveId" clId="{053ED331-EDA4-4E13-95DE-5C7F2C4F9ADC}" dt="2021-06-08T20:33:05.647" v="4928"/>
          <ac:spMkLst>
            <pc:docMk/>
            <pc:sldMk cId="3700522940" sldId="499"/>
            <ac:spMk id="22" creationId="{B01B0E58-A5C8-4CDA-A2E0-35DF94E59857}"/>
          </ac:spMkLst>
        </pc:spChg>
      </pc:sldChg>
      <pc:sldChg chg="add setBg">
        <pc:chgData name="Branislava Marvanová" userId="1bd1af0d761dcb00" providerId="LiveId" clId="{053ED331-EDA4-4E13-95DE-5C7F2C4F9ADC}" dt="2021-06-08T20:32:35.587" v="4926"/>
        <pc:sldMkLst>
          <pc:docMk/>
          <pc:sldMk cId="3014076519" sldId="500"/>
        </pc:sldMkLst>
      </pc:sldChg>
      <pc:sldChg chg="modSp add setBg">
        <pc:chgData name="Branislava Marvanová" userId="1bd1af0d761dcb00" providerId="LiveId" clId="{053ED331-EDA4-4E13-95DE-5C7F2C4F9ADC}" dt="2021-06-08T20:33:48.028" v="4935" actId="20577"/>
        <pc:sldMkLst>
          <pc:docMk/>
          <pc:sldMk cId="744411166" sldId="502"/>
        </pc:sldMkLst>
        <pc:graphicFrameChg chg="mod">
          <ac:chgData name="Branislava Marvanová" userId="1bd1af0d761dcb00" providerId="LiveId" clId="{053ED331-EDA4-4E13-95DE-5C7F2C4F9ADC}" dt="2021-06-08T20:33:48.028" v="4935" actId="20577"/>
          <ac:graphicFrameMkLst>
            <pc:docMk/>
            <pc:sldMk cId="744411166" sldId="502"/>
            <ac:graphicFrameMk id="6" creationId="{86CF7EB4-BE64-4589-835E-8C8B8744523C}"/>
          </ac:graphicFrameMkLst>
        </pc:graphicFrameChg>
      </pc:sldChg>
      <pc:sldChg chg="delSp add setBg delDesignElem">
        <pc:chgData name="Branislava Marvanová" userId="1bd1af0d761dcb00" providerId="LiveId" clId="{053ED331-EDA4-4E13-95DE-5C7F2C4F9ADC}" dt="2021-06-08T20:32:26.098" v="4925"/>
        <pc:sldMkLst>
          <pc:docMk/>
          <pc:sldMk cId="1097829466" sldId="503"/>
        </pc:sldMkLst>
        <pc:spChg chg="del">
          <ac:chgData name="Branislava Marvanová" userId="1bd1af0d761dcb00" providerId="LiveId" clId="{053ED331-EDA4-4E13-95DE-5C7F2C4F9ADC}" dt="2021-06-08T20:32:26.098" v="4925"/>
          <ac:spMkLst>
            <pc:docMk/>
            <pc:sldMk cId="1097829466" sldId="503"/>
            <ac:spMk id="10" creationId="{75F28DDD-9641-43BA-944D-79B0687051F1}"/>
          </ac:spMkLst>
        </pc:spChg>
        <pc:spChg chg="del">
          <ac:chgData name="Branislava Marvanová" userId="1bd1af0d761dcb00" providerId="LiveId" clId="{053ED331-EDA4-4E13-95DE-5C7F2C4F9ADC}" dt="2021-06-08T20:32:26.098" v="4925"/>
          <ac:spMkLst>
            <pc:docMk/>
            <pc:sldMk cId="1097829466" sldId="503"/>
            <ac:spMk id="12" creationId="{32AA2954-062E-4B72-A97B-0B066FB156D8}"/>
          </ac:spMkLst>
        </pc:spChg>
        <pc:spChg chg="del">
          <ac:chgData name="Branislava Marvanová" userId="1bd1af0d761dcb00" providerId="LiveId" clId="{053ED331-EDA4-4E13-95DE-5C7F2C4F9ADC}" dt="2021-06-08T20:32:26.098" v="4925"/>
          <ac:spMkLst>
            <pc:docMk/>
            <pc:sldMk cId="1097829466" sldId="503"/>
            <ac:spMk id="14" creationId="{10CA29A6-E0B1-40CD-ADF7-7B8E932A3222}"/>
          </ac:spMkLst>
        </pc:spChg>
        <pc:spChg chg="del">
          <ac:chgData name="Branislava Marvanová" userId="1bd1af0d761dcb00" providerId="LiveId" clId="{053ED331-EDA4-4E13-95DE-5C7F2C4F9ADC}" dt="2021-06-08T20:32:26.098" v="4925"/>
          <ac:spMkLst>
            <pc:docMk/>
            <pc:sldMk cId="1097829466" sldId="503"/>
            <ac:spMk id="16" creationId="{8DD5F866-AD72-475A-B6C6-54E4577D4AAC}"/>
          </ac:spMkLst>
        </pc:spChg>
        <pc:spChg chg="del">
          <ac:chgData name="Branislava Marvanová" userId="1bd1af0d761dcb00" providerId="LiveId" clId="{053ED331-EDA4-4E13-95DE-5C7F2C4F9ADC}" dt="2021-06-08T20:32:26.098" v="4925"/>
          <ac:spMkLst>
            <pc:docMk/>
            <pc:sldMk cId="1097829466" sldId="503"/>
            <ac:spMk id="18" creationId="{C02BAD4C-6EA9-4F10-92D4-A1C8C53DAEE4}"/>
          </ac:spMkLst>
        </pc:spChg>
      </pc:sldChg>
      <pc:sldChg chg="modSp add mod">
        <pc:chgData name="Branislava Marvanová" userId="1bd1af0d761dcb00" providerId="LiveId" clId="{053ED331-EDA4-4E13-95DE-5C7F2C4F9ADC}" dt="2021-06-08T08:19:58.187" v="93" actId="20577"/>
        <pc:sldMkLst>
          <pc:docMk/>
          <pc:sldMk cId="207441345" sldId="506"/>
        </pc:sldMkLst>
        <pc:spChg chg="mod">
          <ac:chgData name="Branislava Marvanová" userId="1bd1af0d761dcb00" providerId="LiveId" clId="{053ED331-EDA4-4E13-95DE-5C7F2C4F9ADC}" dt="2021-06-08T08:19:58.187" v="93" actId="20577"/>
          <ac:spMkLst>
            <pc:docMk/>
            <pc:sldMk cId="207441345" sldId="506"/>
            <ac:spMk id="4" creationId="{69904C95-DAF4-40B3-B81A-DC67359851D7}"/>
          </ac:spMkLst>
        </pc:spChg>
      </pc:sldChg>
      <pc:sldChg chg="modSp new del mod">
        <pc:chgData name="Branislava Marvanová" userId="1bd1af0d761dcb00" providerId="LiveId" clId="{053ED331-EDA4-4E13-95DE-5C7F2C4F9ADC}" dt="2021-06-08T09:05:18.583" v="175" actId="47"/>
        <pc:sldMkLst>
          <pc:docMk/>
          <pc:sldMk cId="174960581" sldId="509"/>
        </pc:sldMkLst>
        <pc:spChg chg="mod">
          <ac:chgData name="Branislava Marvanová" userId="1bd1af0d761dcb00" providerId="LiveId" clId="{053ED331-EDA4-4E13-95DE-5C7F2C4F9ADC}" dt="2021-06-08T08:49:28.393" v="134" actId="20577"/>
          <ac:spMkLst>
            <pc:docMk/>
            <pc:sldMk cId="174960581" sldId="509"/>
            <ac:spMk id="2" creationId="{484FB27A-45E2-4F88-9EC3-A965FB2A22A5}"/>
          </ac:spMkLst>
        </pc:spChg>
      </pc:sldChg>
      <pc:sldChg chg="new del">
        <pc:chgData name="Branislava Marvanová" userId="1bd1af0d761dcb00" providerId="LiveId" clId="{053ED331-EDA4-4E13-95DE-5C7F2C4F9ADC}" dt="2021-06-08T08:48:46.581" v="109" actId="47"/>
        <pc:sldMkLst>
          <pc:docMk/>
          <pc:sldMk cId="2762660686" sldId="509"/>
        </pc:sldMkLst>
      </pc:sldChg>
      <pc:sldChg chg="new del">
        <pc:chgData name="Branislava Marvanová" userId="1bd1af0d761dcb00" providerId="LiveId" clId="{053ED331-EDA4-4E13-95DE-5C7F2C4F9ADC}" dt="2021-06-08T08:49:00.433" v="111" actId="47"/>
        <pc:sldMkLst>
          <pc:docMk/>
          <pc:sldMk cId="3737207849" sldId="509"/>
        </pc:sldMkLst>
      </pc:sldChg>
      <pc:sldChg chg="addSp delSp modSp new mod setBg">
        <pc:chgData name="Branislava Marvanová" userId="1bd1af0d761dcb00" providerId="LiveId" clId="{053ED331-EDA4-4E13-95DE-5C7F2C4F9ADC}" dt="2021-06-08T08:50:22.440" v="148" actId="26606"/>
        <pc:sldMkLst>
          <pc:docMk/>
          <pc:sldMk cId="3749232559" sldId="510"/>
        </pc:sldMkLst>
        <pc:spChg chg="mod">
          <ac:chgData name="Branislava Marvanová" userId="1bd1af0d761dcb00" providerId="LiveId" clId="{053ED331-EDA4-4E13-95DE-5C7F2C4F9ADC}" dt="2021-06-08T08:50:22.440" v="148" actId="26606"/>
          <ac:spMkLst>
            <pc:docMk/>
            <pc:sldMk cId="3749232559" sldId="510"/>
            <ac:spMk id="2" creationId="{B812DBB8-17A9-447F-900D-6983957072EB}"/>
          </ac:spMkLst>
        </pc:spChg>
        <pc:spChg chg="del">
          <ac:chgData name="Branislava Marvanová" userId="1bd1af0d761dcb00" providerId="LiveId" clId="{053ED331-EDA4-4E13-95DE-5C7F2C4F9ADC}" dt="2021-06-08T08:50:00.903" v="136" actId="931"/>
          <ac:spMkLst>
            <pc:docMk/>
            <pc:sldMk cId="3749232559" sldId="510"/>
            <ac:spMk id="3" creationId="{49C0B97F-952D-4481-A4EA-023FBC3C1D7D}"/>
          </ac:spMkLst>
        </pc:spChg>
        <pc:spChg chg="add">
          <ac:chgData name="Branislava Marvanová" userId="1bd1af0d761dcb00" providerId="LiveId" clId="{053ED331-EDA4-4E13-95DE-5C7F2C4F9ADC}" dt="2021-06-08T08:50:22.440" v="148" actId="26606"/>
          <ac:spMkLst>
            <pc:docMk/>
            <pc:sldMk cId="3749232559" sldId="510"/>
            <ac:spMk id="10" creationId="{2928117C-9446-4E7F-AE62-95E0F6DB5B27}"/>
          </ac:spMkLst>
        </pc:spChg>
        <pc:spChg chg="add">
          <ac:chgData name="Branislava Marvanová" userId="1bd1af0d761dcb00" providerId="LiveId" clId="{053ED331-EDA4-4E13-95DE-5C7F2C4F9ADC}" dt="2021-06-08T08:50:22.440" v="148" actId="26606"/>
          <ac:spMkLst>
            <pc:docMk/>
            <pc:sldMk cId="3749232559" sldId="510"/>
            <ac:spMk id="12" creationId="{84D30AFB-4D71-48B0-AA00-28EE92363A5F}"/>
          </ac:spMkLst>
        </pc:spChg>
        <pc:spChg chg="add">
          <ac:chgData name="Branislava Marvanová" userId="1bd1af0d761dcb00" providerId="LiveId" clId="{053ED331-EDA4-4E13-95DE-5C7F2C4F9ADC}" dt="2021-06-08T08:50:22.440" v="148" actId="26606"/>
          <ac:spMkLst>
            <pc:docMk/>
            <pc:sldMk cId="3749232559" sldId="510"/>
            <ac:spMk id="14" creationId="{96A0B76F-8010-4C62-B4B6-C5FC438C059E}"/>
          </ac:spMkLst>
        </pc:spChg>
        <pc:spChg chg="add">
          <ac:chgData name="Branislava Marvanová" userId="1bd1af0d761dcb00" providerId="LiveId" clId="{053ED331-EDA4-4E13-95DE-5C7F2C4F9ADC}" dt="2021-06-08T08:50:22.440" v="148" actId="26606"/>
          <ac:spMkLst>
            <pc:docMk/>
            <pc:sldMk cId="3749232559" sldId="510"/>
            <ac:spMk id="16" creationId="{9FC936C0-4624-438D-BDD0-6B296BD6409D}"/>
          </ac:spMkLst>
        </pc:spChg>
        <pc:spChg chg="add">
          <ac:chgData name="Branislava Marvanová" userId="1bd1af0d761dcb00" providerId="LiveId" clId="{053ED331-EDA4-4E13-95DE-5C7F2C4F9ADC}" dt="2021-06-08T08:50:22.440" v="148" actId="26606"/>
          <ac:spMkLst>
            <pc:docMk/>
            <pc:sldMk cId="3749232559" sldId="510"/>
            <ac:spMk id="18" creationId="{5535DAA1-B7FB-41AB-BA45-ECFC99D82749}"/>
          </ac:spMkLst>
        </pc:spChg>
        <pc:spChg chg="add">
          <ac:chgData name="Branislava Marvanová" userId="1bd1af0d761dcb00" providerId="LiveId" clId="{053ED331-EDA4-4E13-95DE-5C7F2C4F9ADC}" dt="2021-06-08T08:50:22.440" v="148" actId="26606"/>
          <ac:spMkLst>
            <pc:docMk/>
            <pc:sldMk cId="3749232559" sldId="510"/>
            <ac:spMk id="20" creationId="{6D225CEC-19E5-40D0-B1CE-4E884C9C17D2}"/>
          </ac:spMkLst>
        </pc:spChg>
        <pc:spChg chg="add">
          <ac:chgData name="Branislava Marvanová" userId="1bd1af0d761dcb00" providerId="LiveId" clId="{053ED331-EDA4-4E13-95DE-5C7F2C4F9ADC}" dt="2021-06-08T08:50:22.440" v="148" actId="26606"/>
          <ac:spMkLst>
            <pc:docMk/>
            <pc:sldMk cId="3749232559" sldId="510"/>
            <ac:spMk id="22" creationId="{BEF873D1-568B-4D8E-AF50-0382A711402F}"/>
          </ac:spMkLst>
        </pc:spChg>
        <pc:spChg chg="add">
          <ac:chgData name="Branislava Marvanová" userId="1bd1af0d761dcb00" providerId="LiveId" clId="{053ED331-EDA4-4E13-95DE-5C7F2C4F9ADC}" dt="2021-06-08T08:50:22.440" v="148" actId="26606"/>
          <ac:spMkLst>
            <pc:docMk/>
            <pc:sldMk cId="3749232559" sldId="510"/>
            <ac:spMk id="24" creationId="{9E51D150-D0BE-47A3-AA5B-3F71488E554E}"/>
          </ac:spMkLst>
        </pc:spChg>
        <pc:spChg chg="add">
          <ac:chgData name="Branislava Marvanová" userId="1bd1af0d761dcb00" providerId="LiveId" clId="{053ED331-EDA4-4E13-95DE-5C7F2C4F9ADC}" dt="2021-06-08T08:50:22.440" v="148" actId="26606"/>
          <ac:spMkLst>
            <pc:docMk/>
            <pc:sldMk cId="3749232559" sldId="510"/>
            <ac:spMk id="26" creationId="{A3EC344B-E4D2-4F05-86FF-A2109058CFF9}"/>
          </ac:spMkLst>
        </pc:spChg>
        <pc:picChg chg="add mod">
          <ac:chgData name="Branislava Marvanová" userId="1bd1af0d761dcb00" providerId="LiveId" clId="{053ED331-EDA4-4E13-95DE-5C7F2C4F9ADC}" dt="2021-06-08T08:50:22.440" v="148" actId="26606"/>
          <ac:picMkLst>
            <pc:docMk/>
            <pc:sldMk cId="3749232559" sldId="510"/>
            <ac:picMk id="5" creationId="{95EB691F-8205-46CA-AEDB-8048E8D2814B}"/>
          </ac:picMkLst>
        </pc:picChg>
      </pc:sldChg>
      <pc:sldChg chg="addSp delSp modSp new mod setBg">
        <pc:chgData name="Branislava Marvanová" userId="1bd1af0d761dcb00" providerId="LiveId" clId="{053ED331-EDA4-4E13-95DE-5C7F2C4F9ADC}" dt="2021-06-08T09:05:00.395" v="174" actId="26606"/>
        <pc:sldMkLst>
          <pc:docMk/>
          <pc:sldMk cId="2734761877" sldId="511"/>
        </pc:sldMkLst>
        <pc:spChg chg="mod ord">
          <ac:chgData name="Branislava Marvanová" userId="1bd1af0d761dcb00" providerId="LiveId" clId="{053ED331-EDA4-4E13-95DE-5C7F2C4F9ADC}" dt="2021-06-08T09:05:00.395" v="174" actId="26606"/>
          <ac:spMkLst>
            <pc:docMk/>
            <pc:sldMk cId="2734761877" sldId="511"/>
            <ac:spMk id="2" creationId="{CF8146DE-F7DC-44C5-A22C-78D1B5EB0D34}"/>
          </ac:spMkLst>
        </pc:spChg>
        <pc:spChg chg="del">
          <ac:chgData name="Branislava Marvanová" userId="1bd1af0d761dcb00" providerId="LiveId" clId="{053ED331-EDA4-4E13-95DE-5C7F2C4F9ADC}" dt="2021-06-08T09:04:54.096" v="173" actId="931"/>
          <ac:spMkLst>
            <pc:docMk/>
            <pc:sldMk cId="2734761877" sldId="511"/>
            <ac:spMk id="3" creationId="{357E38D1-FA10-467B-9A07-DF3F0265EC65}"/>
          </ac:spMkLst>
        </pc:spChg>
        <pc:spChg chg="add">
          <ac:chgData name="Branislava Marvanová" userId="1bd1af0d761dcb00" providerId="LiveId" clId="{053ED331-EDA4-4E13-95DE-5C7F2C4F9ADC}" dt="2021-06-08T09:05:00.395" v="174" actId="26606"/>
          <ac:spMkLst>
            <pc:docMk/>
            <pc:sldMk cId="2734761877" sldId="511"/>
            <ac:spMk id="10" creationId="{2928117C-9446-4E7F-AE62-95E0F6DB5B27}"/>
          </ac:spMkLst>
        </pc:spChg>
        <pc:spChg chg="add">
          <ac:chgData name="Branislava Marvanová" userId="1bd1af0d761dcb00" providerId="LiveId" clId="{053ED331-EDA4-4E13-95DE-5C7F2C4F9ADC}" dt="2021-06-08T09:05:00.395" v="174" actId="26606"/>
          <ac:spMkLst>
            <pc:docMk/>
            <pc:sldMk cId="2734761877" sldId="511"/>
            <ac:spMk id="12" creationId="{84D30AFB-4D71-48B0-AA00-28EE92363A5F}"/>
          </ac:spMkLst>
        </pc:spChg>
        <pc:spChg chg="add">
          <ac:chgData name="Branislava Marvanová" userId="1bd1af0d761dcb00" providerId="LiveId" clId="{053ED331-EDA4-4E13-95DE-5C7F2C4F9ADC}" dt="2021-06-08T09:05:00.395" v="174" actId="26606"/>
          <ac:spMkLst>
            <pc:docMk/>
            <pc:sldMk cId="2734761877" sldId="511"/>
            <ac:spMk id="14" creationId="{96A0B76F-8010-4C62-B4B6-C5FC438C059E}"/>
          </ac:spMkLst>
        </pc:spChg>
        <pc:spChg chg="add">
          <ac:chgData name="Branislava Marvanová" userId="1bd1af0d761dcb00" providerId="LiveId" clId="{053ED331-EDA4-4E13-95DE-5C7F2C4F9ADC}" dt="2021-06-08T09:05:00.395" v="174" actId="26606"/>
          <ac:spMkLst>
            <pc:docMk/>
            <pc:sldMk cId="2734761877" sldId="511"/>
            <ac:spMk id="16" creationId="{9FC936C0-4624-438D-BDD0-6B296BD6409D}"/>
          </ac:spMkLst>
        </pc:spChg>
        <pc:spChg chg="add">
          <ac:chgData name="Branislava Marvanová" userId="1bd1af0d761dcb00" providerId="LiveId" clId="{053ED331-EDA4-4E13-95DE-5C7F2C4F9ADC}" dt="2021-06-08T09:05:00.395" v="174" actId="26606"/>
          <ac:spMkLst>
            <pc:docMk/>
            <pc:sldMk cId="2734761877" sldId="511"/>
            <ac:spMk id="18" creationId="{683F1FFD-1AA8-4EC2-97B9-FEC7564F489B}"/>
          </ac:spMkLst>
        </pc:spChg>
        <pc:spChg chg="add">
          <ac:chgData name="Branislava Marvanová" userId="1bd1af0d761dcb00" providerId="LiveId" clId="{053ED331-EDA4-4E13-95DE-5C7F2C4F9ADC}" dt="2021-06-08T09:05:00.395" v="174" actId="26606"/>
          <ac:spMkLst>
            <pc:docMk/>
            <pc:sldMk cId="2734761877" sldId="511"/>
            <ac:spMk id="20" creationId="{8FF0F8A7-C9E3-49D9-A67E-09FF582C7821}"/>
          </ac:spMkLst>
        </pc:spChg>
        <pc:grpChg chg="add">
          <ac:chgData name="Branislava Marvanová" userId="1bd1af0d761dcb00" providerId="LiveId" clId="{053ED331-EDA4-4E13-95DE-5C7F2C4F9ADC}" dt="2021-06-08T09:05:00.395" v="174" actId="26606"/>
          <ac:grpSpMkLst>
            <pc:docMk/>
            <pc:sldMk cId="2734761877" sldId="511"/>
            <ac:grpSpMk id="22" creationId="{A4274C20-A98B-4AC3-B16A-B7F41CB582DC}"/>
          </ac:grpSpMkLst>
        </pc:grpChg>
        <pc:picChg chg="add mod">
          <ac:chgData name="Branislava Marvanová" userId="1bd1af0d761dcb00" providerId="LiveId" clId="{053ED331-EDA4-4E13-95DE-5C7F2C4F9ADC}" dt="2021-06-08T09:05:00.395" v="174" actId="26606"/>
          <ac:picMkLst>
            <pc:docMk/>
            <pc:sldMk cId="2734761877" sldId="511"/>
            <ac:picMk id="5" creationId="{5971028C-02E3-4E80-8970-25C22F33CB37}"/>
          </ac:picMkLst>
        </pc:picChg>
      </pc:sldChg>
      <pc:sldChg chg="modSp new mod">
        <pc:chgData name="Branislava Marvanová" userId="1bd1af0d761dcb00" providerId="LiveId" clId="{053ED331-EDA4-4E13-95DE-5C7F2C4F9ADC}" dt="2021-06-08T09:07:08.266" v="345" actId="13926"/>
        <pc:sldMkLst>
          <pc:docMk/>
          <pc:sldMk cId="1331255727" sldId="512"/>
        </pc:sldMkLst>
        <pc:spChg chg="mod">
          <ac:chgData name="Branislava Marvanová" userId="1bd1af0d761dcb00" providerId="LiveId" clId="{053ED331-EDA4-4E13-95DE-5C7F2C4F9ADC}" dt="2021-06-08T09:06:19.316" v="225" actId="20577"/>
          <ac:spMkLst>
            <pc:docMk/>
            <pc:sldMk cId="1331255727" sldId="512"/>
            <ac:spMk id="2" creationId="{B69725A0-7875-4B04-985A-D4D1DBEA99A4}"/>
          </ac:spMkLst>
        </pc:spChg>
        <pc:spChg chg="mod">
          <ac:chgData name="Branislava Marvanová" userId="1bd1af0d761dcb00" providerId="LiveId" clId="{053ED331-EDA4-4E13-95DE-5C7F2C4F9ADC}" dt="2021-06-08T09:07:08.266" v="345" actId="13926"/>
          <ac:spMkLst>
            <pc:docMk/>
            <pc:sldMk cId="1331255727" sldId="512"/>
            <ac:spMk id="3" creationId="{5E5675A0-EC98-468D-B04D-726057C1F7FB}"/>
          </ac:spMkLst>
        </pc:spChg>
      </pc:sldChg>
      <pc:sldChg chg="addSp delSp modSp new mod modAnim">
        <pc:chgData name="Branislava Marvanová" userId="1bd1af0d761dcb00" providerId="LiveId" clId="{053ED331-EDA4-4E13-95DE-5C7F2C4F9ADC}" dt="2021-06-08T09:47:13.110" v="1301" actId="27636"/>
        <pc:sldMkLst>
          <pc:docMk/>
          <pc:sldMk cId="2691422634" sldId="513"/>
        </pc:sldMkLst>
        <pc:spChg chg="mod">
          <ac:chgData name="Branislava Marvanová" userId="1bd1af0d761dcb00" providerId="LiveId" clId="{053ED331-EDA4-4E13-95DE-5C7F2C4F9ADC}" dt="2021-06-08T09:13:09.750" v="402" actId="20577"/>
          <ac:spMkLst>
            <pc:docMk/>
            <pc:sldMk cId="2691422634" sldId="513"/>
            <ac:spMk id="2" creationId="{8FB648F4-F719-4529-8501-03A74FB860A0}"/>
          </ac:spMkLst>
        </pc:spChg>
        <pc:spChg chg="del">
          <ac:chgData name="Branislava Marvanová" userId="1bd1af0d761dcb00" providerId="LiveId" clId="{053ED331-EDA4-4E13-95DE-5C7F2C4F9ADC}" dt="2021-06-08T09:13:29.005" v="403" actId="931"/>
          <ac:spMkLst>
            <pc:docMk/>
            <pc:sldMk cId="2691422634" sldId="513"/>
            <ac:spMk id="4" creationId="{B528D54C-68BC-4F9A-BB6D-CB51640C7383}"/>
          </ac:spMkLst>
        </pc:spChg>
        <pc:spChg chg="mod">
          <ac:chgData name="Branislava Marvanová" userId="1bd1af0d761dcb00" providerId="LiveId" clId="{053ED331-EDA4-4E13-95DE-5C7F2C4F9ADC}" dt="2021-06-08T09:47:13.110" v="1301" actId="27636"/>
          <ac:spMkLst>
            <pc:docMk/>
            <pc:sldMk cId="2691422634" sldId="513"/>
            <ac:spMk id="6" creationId="{4F9F01CD-23C7-4753-8CD3-A7073959E756}"/>
          </ac:spMkLst>
        </pc:spChg>
        <pc:picChg chg="add mod">
          <ac:chgData name="Branislava Marvanová" userId="1bd1af0d761dcb00" providerId="LiveId" clId="{053ED331-EDA4-4E13-95DE-5C7F2C4F9ADC}" dt="2021-06-08T09:13:29.005" v="403" actId="931"/>
          <ac:picMkLst>
            <pc:docMk/>
            <pc:sldMk cId="2691422634" sldId="513"/>
            <ac:picMk id="8" creationId="{8D486350-273C-468E-B051-A6B1F229E765}"/>
          </ac:picMkLst>
        </pc:picChg>
      </pc:sldChg>
      <pc:sldChg chg="addSp delSp modSp new mod">
        <pc:chgData name="Branislava Marvanová" userId="1bd1af0d761dcb00" providerId="LiveId" clId="{053ED331-EDA4-4E13-95DE-5C7F2C4F9ADC}" dt="2021-06-08T09:25:55.757" v="897" actId="20577"/>
        <pc:sldMkLst>
          <pc:docMk/>
          <pc:sldMk cId="659597411" sldId="514"/>
        </pc:sldMkLst>
        <pc:spChg chg="mod">
          <ac:chgData name="Branislava Marvanová" userId="1bd1af0d761dcb00" providerId="LiveId" clId="{053ED331-EDA4-4E13-95DE-5C7F2C4F9ADC}" dt="2021-06-08T09:24:28.803" v="864" actId="20577"/>
          <ac:spMkLst>
            <pc:docMk/>
            <pc:sldMk cId="659597411" sldId="514"/>
            <ac:spMk id="2" creationId="{46AC9CB2-1861-4A32-9CD5-9921B5DFB149}"/>
          </ac:spMkLst>
        </pc:spChg>
        <pc:spChg chg="del">
          <ac:chgData name="Branislava Marvanová" userId="1bd1af0d761dcb00" providerId="LiveId" clId="{053ED331-EDA4-4E13-95DE-5C7F2C4F9ADC}" dt="2021-06-08T09:24:22.890" v="854"/>
          <ac:spMkLst>
            <pc:docMk/>
            <pc:sldMk cId="659597411" sldId="514"/>
            <ac:spMk id="3" creationId="{CB65DA7F-6EE9-4C0D-B3F7-ABC5D8E2D20E}"/>
          </ac:spMkLst>
        </pc:spChg>
        <pc:spChg chg="mod">
          <ac:chgData name="Branislava Marvanová" userId="1bd1af0d761dcb00" providerId="LiveId" clId="{053ED331-EDA4-4E13-95DE-5C7F2C4F9ADC}" dt="2021-06-08T09:25:55.757" v="897" actId="20577"/>
          <ac:spMkLst>
            <pc:docMk/>
            <pc:sldMk cId="659597411" sldId="514"/>
            <ac:spMk id="4" creationId="{D03BEA4C-DAA8-4655-A0F3-4BC39CFF5667}"/>
          </ac:spMkLst>
        </pc:spChg>
        <pc:picChg chg="add mod">
          <ac:chgData name="Branislava Marvanová" userId="1bd1af0d761dcb00" providerId="LiveId" clId="{053ED331-EDA4-4E13-95DE-5C7F2C4F9ADC}" dt="2021-06-08T09:24:22.890" v="854"/>
          <ac:picMkLst>
            <pc:docMk/>
            <pc:sldMk cId="659597411" sldId="514"/>
            <ac:picMk id="5" creationId="{78FD36A3-9582-43F2-BCE3-654EA7B0A963}"/>
          </ac:picMkLst>
        </pc:picChg>
      </pc:sldChg>
      <pc:sldChg chg="modSp new mod">
        <pc:chgData name="Branislava Marvanová" userId="1bd1af0d761dcb00" providerId="LiveId" clId="{053ED331-EDA4-4E13-95DE-5C7F2C4F9ADC}" dt="2021-06-08T09:56:12.331" v="1953" actId="20577"/>
        <pc:sldMkLst>
          <pc:docMk/>
          <pc:sldMk cId="2712964169" sldId="515"/>
        </pc:sldMkLst>
        <pc:spChg chg="mod">
          <ac:chgData name="Branislava Marvanová" userId="1bd1af0d761dcb00" providerId="LiveId" clId="{053ED331-EDA4-4E13-95DE-5C7F2C4F9ADC}" dt="2021-06-08T09:52:31.600" v="1483" actId="20577"/>
          <ac:spMkLst>
            <pc:docMk/>
            <pc:sldMk cId="2712964169" sldId="515"/>
            <ac:spMk id="2" creationId="{2FFBB4A7-CD15-4B39-A444-E547C9D9486E}"/>
          </ac:spMkLst>
        </pc:spChg>
        <pc:spChg chg="mod">
          <ac:chgData name="Branislava Marvanová" userId="1bd1af0d761dcb00" providerId="LiveId" clId="{053ED331-EDA4-4E13-95DE-5C7F2C4F9ADC}" dt="2021-06-08T09:56:12.331" v="1953" actId="20577"/>
          <ac:spMkLst>
            <pc:docMk/>
            <pc:sldMk cId="2712964169" sldId="515"/>
            <ac:spMk id="3" creationId="{AEF5931E-4112-482B-B3A1-27232AB01630}"/>
          </ac:spMkLst>
        </pc:spChg>
      </pc:sldChg>
      <pc:sldChg chg="modSp new del mod">
        <pc:chgData name="Branislava Marvanová" userId="1bd1af0d761dcb00" providerId="LiveId" clId="{053ED331-EDA4-4E13-95DE-5C7F2C4F9ADC}" dt="2021-06-08T09:45:47.500" v="1299" actId="47"/>
        <pc:sldMkLst>
          <pc:docMk/>
          <pc:sldMk cId="3035102971" sldId="515"/>
        </pc:sldMkLst>
        <pc:spChg chg="mod">
          <ac:chgData name="Branislava Marvanová" userId="1bd1af0d761dcb00" providerId="LiveId" clId="{053ED331-EDA4-4E13-95DE-5C7F2C4F9ADC}" dt="2021-06-08T09:43:59.108" v="1199" actId="20577"/>
          <ac:spMkLst>
            <pc:docMk/>
            <pc:sldMk cId="3035102971" sldId="515"/>
            <ac:spMk id="2" creationId="{75C7D7EC-E809-48D9-A3BF-DA07ADDF72B8}"/>
          </ac:spMkLst>
        </pc:spChg>
      </pc:sldChg>
      <pc:sldChg chg="new del">
        <pc:chgData name="Branislava Marvanová" userId="1bd1af0d761dcb00" providerId="LiveId" clId="{053ED331-EDA4-4E13-95DE-5C7F2C4F9ADC}" dt="2021-06-08T21:55:17.219" v="9180" actId="47"/>
        <pc:sldMkLst>
          <pc:docMk/>
          <pc:sldMk cId="1298855952" sldId="516"/>
        </pc:sldMkLst>
      </pc:sldChg>
      <pc:sldChg chg="addSp delSp modSp new mod setBg">
        <pc:chgData name="Branislava Marvanová" userId="1bd1af0d761dcb00" providerId="LiveId" clId="{053ED331-EDA4-4E13-95DE-5C7F2C4F9ADC}" dt="2021-06-08T10:20:39.658" v="2163" actId="26606"/>
        <pc:sldMkLst>
          <pc:docMk/>
          <pc:sldMk cId="3752353641" sldId="517"/>
        </pc:sldMkLst>
        <pc:spChg chg="mod">
          <ac:chgData name="Branislava Marvanová" userId="1bd1af0d761dcb00" providerId="LiveId" clId="{053ED331-EDA4-4E13-95DE-5C7F2C4F9ADC}" dt="2021-06-08T10:20:39.658" v="2163" actId="26606"/>
          <ac:spMkLst>
            <pc:docMk/>
            <pc:sldMk cId="3752353641" sldId="517"/>
            <ac:spMk id="2" creationId="{ECEF0D30-68E9-479E-9F27-DD5B21F3DE3B}"/>
          </ac:spMkLst>
        </pc:spChg>
        <pc:spChg chg="del">
          <ac:chgData name="Branislava Marvanová" userId="1bd1af0d761dcb00" providerId="LiveId" clId="{053ED331-EDA4-4E13-95DE-5C7F2C4F9ADC}" dt="2021-06-08T10:20:36.017" v="2162" actId="931"/>
          <ac:spMkLst>
            <pc:docMk/>
            <pc:sldMk cId="3752353641" sldId="517"/>
            <ac:spMk id="3" creationId="{A12EDFCE-6841-411A-9738-B8FFEDDE5C58}"/>
          </ac:spMkLst>
        </pc:spChg>
        <pc:spChg chg="add">
          <ac:chgData name="Branislava Marvanová" userId="1bd1af0d761dcb00" providerId="LiveId" clId="{053ED331-EDA4-4E13-95DE-5C7F2C4F9ADC}" dt="2021-06-08T10:20:39.658" v="2163" actId="26606"/>
          <ac:spMkLst>
            <pc:docMk/>
            <pc:sldMk cId="3752353641" sldId="517"/>
            <ac:spMk id="10" creationId="{2928117C-9446-4E7F-AE62-95E0F6DB5B27}"/>
          </ac:spMkLst>
        </pc:spChg>
        <pc:spChg chg="add">
          <ac:chgData name="Branislava Marvanová" userId="1bd1af0d761dcb00" providerId="LiveId" clId="{053ED331-EDA4-4E13-95DE-5C7F2C4F9ADC}" dt="2021-06-08T10:20:39.658" v="2163" actId="26606"/>
          <ac:spMkLst>
            <pc:docMk/>
            <pc:sldMk cId="3752353641" sldId="517"/>
            <ac:spMk id="12" creationId="{84D30AFB-4D71-48B0-AA00-28EE92363A5F}"/>
          </ac:spMkLst>
        </pc:spChg>
        <pc:spChg chg="add">
          <ac:chgData name="Branislava Marvanová" userId="1bd1af0d761dcb00" providerId="LiveId" clId="{053ED331-EDA4-4E13-95DE-5C7F2C4F9ADC}" dt="2021-06-08T10:20:39.658" v="2163" actId="26606"/>
          <ac:spMkLst>
            <pc:docMk/>
            <pc:sldMk cId="3752353641" sldId="517"/>
            <ac:spMk id="14" creationId="{96A0B76F-8010-4C62-B4B6-C5FC438C059E}"/>
          </ac:spMkLst>
        </pc:spChg>
        <pc:spChg chg="add">
          <ac:chgData name="Branislava Marvanová" userId="1bd1af0d761dcb00" providerId="LiveId" clId="{053ED331-EDA4-4E13-95DE-5C7F2C4F9ADC}" dt="2021-06-08T10:20:39.658" v="2163" actId="26606"/>
          <ac:spMkLst>
            <pc:docMk/>
            <pc:sldMk cId="3752353641" sldId="517"/>
            <ac:spMk id="16" creationId="{9FC936C0-4624-438D-BDD0-6B296BD6409D}"/>
          </ac:spMkLst>
        </pc:spChg>
        <pc:spChg chg="add">
          <ac:chgData name="Branislava Marvanová" userId="1bd1af0d761dcb00" providerId="LiveId" clId="{053ED331-EDA4-4E13-95DE-5C7F2C4F9ADC}" dt="2021-06-08T10:20:39.658" v="2163" actId="26606"/>
          <ac:spMkLst>
            <pc:docMk/>
            <pc:sldMk cId="3752353641" sldId="517"/>
            <ac:spMk id="18" creationId="{5535DAA1-B7FB-41AB-BA45-ECFC99D82749}"/>
          </ac:spMkLst>
        </pc:spChg>
        <pc:spChg chg="add">
          <ac:chgData name="Branislava Marvanová" userId="1bd1af0d761dcb00" providerId="LiveId" clId="{053ED331-EDA4-4E13-95DE-5C7F2C4F9ADC}" dt="2021-06-08T10:20:39.658" v="2163" actId="26606"/>
          <ac:spMkLst>
            <pc:docMk/>
            <pc:sldMk cId="3752353641" sldId="517"/>
            <ac:spMk id="20" creationId="{6D225CEC-19E5-40D0-B1CE-4E884C9C17D2}"/>
          </ac:spMkLst>
        </pc:spChg>
        <pc:spChg chg="add">
          <ac:chgData name="Branislava Marvanová" userId="1bd1af0d761dcb00" providerId="LiveId" clId="{053ED331-EDA4-4E13-95DE-5C7F2C4F9ADC}" dt="2021-06-08T10:20:39.658" v="2163" actId="26606"/>
          <ac:spMkLst>
            <pc:docMk/>
            <pc:sldMk cId="3752353641" sldId="517"/>
            <ac:spMk id="22" creationId="{BEF873D1-568B-4D8E-AF50-0382A711402F}"/>
          </ac:spMkLst>
        </pc:spChg>
        <pc:spChg chg="add">
          <ac:chgData name="Branislava Marvanová" userId="1bd1af0d761dcb00" providerId="LiveId" clId="{053ED331-EDA4-4E13-95DE-5C7F2C4F9ADC}" dt="2021-06-08T10:20:39.658" v="2163" actId="26606"/>
          <ac:spMkLst>
            <pc:docMk/>
            <pc:sldMk cId="3752353641" sldId="517"/>
            <ac:spMk id="24" creationId="{9E51D150-D0BE-47A3-AA5B-3F71488E554E}"/>
          </ac:spMkLst>
        </pc:spChg>
        <pc:spChg chg="add">
          <ac:chgData name="Branislava Marvanová" userId="1bd1af0d761dcb00" providerId="LiveId" clId="{053ED331-EDA4-4E13-95DE-5C7F2C4F9ADC}" dt="2021-06-08T10:20:39.658" v="2163" actId="26606"/>
          <ac:spMkLst>
            <pc:docMk/>
            <pc:sldMk cId="3752353641" sldId="517"/>
            <ac:spMk id="26" creationId="{A3EC344B-E4D2-4F05-86FF-A2109058CFF9}"/>
          </ac:spMkLst>
        </pc:spChg>
        <pc:picChg chg="add mod">
          <ac:chgData name="Branislava Marvanová" userId="1bd1af0d761dcb00" providerId="LiveId" clId="{053ED331-EDA4-4E13-95DE-5C7F2C4F9ADC}" dt="2021-06-08T10:20:39.658" v="2163" actId="26606"/>
          <ac:picMkLst>
            <pc:docMk/>
            <pc:sldMk cId="3752353641" sldId="517"/>
            <ac:picMk id="5" creationId="{8F8AF1D1-5FA8-4410-9B6B-78FB1BEEA642}"/>
          </ac:picMkLst>
        </pc:picChg>
      </pc:sldChg>
      <pc:sldChg chg="new del">
        <pc:chgData name="Branislava Marvanová" userId="1bd1af0d761dcb00" providerId="LiveId" clId="{053ED331-EDA4-4E13-95DE-5C7F2C4F9ADC}" dt="2021-06-08T21:02:14.575" v="7001" actId="47"/>
        <pc:sldMkLst>
          <pc:docMk/>
          <pc:sldMk cId="2556735190" sldId="518"/>
        </pc:sldMkLst>
      </pc:sldChg>
      <pc:sldChg chg="modSp new mod">
        <pc:chgData name="Branislava Marvanová" userId="1bd1af0d761dcb00" providerId="LiveId" clId="{053ED331-EDA4-4E13-95DE-5C7F2C4F9ADC}" dt="2021-06-08T21:58:00.257" v="9183" actId="20577"/>
        <pc:sldMkLst>
          <pc:docMk/>
          <pc:sldMk cId="2985576982" sldId="519"/>
        </pc:sldMkLst>
        <pc:spChg chg="mod">
          <ac:chgData name="Branislava Marvanová" userId="1bd1af0d761dcb00" providerId="LiveId" clId="{053ED331-EDA4-4E13-95DE-5C7F2C4F9ADC}" dt="2021-06-08T10:23:25.786" v="2240" actId="20577"/>
          <ac:spMkLst>
            <pc:docMk/>
            <pc:sldMk cId="2985576982" sldId="519"/>
            <ac:spMk id="2" creationId="{96041E20-CD2F-4CA0-AA1D-6B6053DFFE72}"/>
          </ac:spMkLst>
        </pc:spChg>
        <pc:spChg chg="mod">
          <ac:chgData name="Branislava Marvanová" userId="1bd1af0d761dcb00" providerId="LiveId" clId="{053ED331-EDA4-4E13-95DE-5C7F2C4F9ADC}" dt="2021-06-08T21:58:00.257" v="9183" actId="20577"/>
          <ac:spMkLst>
            <pc:docMk/>
            <pc:sldMk cId="2985576982" sldId="519"/>
            <ac:spMk id="3" creationId="{11256031-605C-40C1-9CD1-2087BBBC41FD}"/>
          </ac:spMkLst>
        </pc:spChg>
      </pc:sldChg>
      <pc:sldChg chg="modSp new mod">
        <pc:chgData name="Branislava Marvanová" userId="1bd1af0d761dcb00" providerId="LiveId" clId="{053ED331-EDA4-4E13-95DE-5C7F2C4F9ADC}" dt="2021-06-08T10:30:15.803" v="2985" actId="20577"/>
        <pc:sldMkLst>
          <pc:docMk/>
          <pc:sldMk cId="3374544751" sldId="520"/>
        </pc:sldMkLst>
        <pc:spChg chg="mod">
          <ac:chgData name="Branislava Marvanová" userId="1bd1af0d761dcb00" providerId="LiveId" clId="{053ED331-EDA4-4E13-95DE-5C7F2C4F9ADC}" dt="2021-06-08T10:28:09.411" v="2689" actId="20577"/>
          <ac:spMkLst>
            <pc:docMk/>
            <pc:sldMk cId="3374544751" sldId="520"/>
            <ac:spMk id="2" creationId="{E47FC8AC-6251-4104-8EE6-1118374AA765}"/>
          </ac:spMkLst>
        </pc:spChg>
        <pc:spChg chg="mod">
          <ac:chgData name="Branislava Marvanová" userId="1bd1af0d761dcb00" providerId="LiveId" clId="{053ED331-EDA4-4E13-95DE-5C7F2C4F9ADC}" dt="2021-06-08T10:30:15.803" v="2985" actId="20577"/>
          <ac:spMkLst>
            <pc:docMk/>
            <pc:sldMk cId="3374544751" sldId="520"/>
            <ac:spMk id="3" creationId="{995005FB-4FDD-4EBB-88CC-295064C8687F}"/>
          </ac:spMkLst>
        </pc:spChg>
      </pc:sldChg>
      <pc:sldChg chg="modSp new mod">
        <pc:chgData name="Branislava Marvanová" userId="1bd1af0d761dcb00" providerId="LiveId" clId="{053ED331-EDA4-4E13-95DE-5C7F2C4F9ADC}" dt="2021-06-08T10:32:31.912" v="3229" actId="20577"/>
        <pc:sldMkLst>
          <pc:docMk/>
          <pc:sldMk cId="1519176502" sldId="521"/>
        </pc:sldMkLst>
        <pc:spChg chg="mod">
          <ac:chgData name="Branislava Marvanová" userId="1bd1af0d761dcb00" providerId="LiveId" clId="{053ED331-EDA4-4E13-95DE-5C7F2C4F9ADC}" dt="2021-06-08T10:31:04.873" v="3026" actId="20577"/>
          <ac:spMkLst>
            <pc:docMk/>
            <pc:sldMk cId="1519176502" sldId="521"/>
            <ac:spMk id="2" creationId="{7F00153B-90F4-4F8E-BA5F-8E10A8703DC4}"/>
          </ac:spMkLst>
        </pc:spChg>
        <pc:spChg chg="mod">
          <ac:chgData name="Branislava Marvanová" userId="1bd1af0d761dcb00" providerId="LiveId" clId="{053ED331-EDA4-4E13-95DE-5C7F2C4F9ADC}" dt="2021-06-08T10:32:31.912" v="3229" actId="20577"/>
          <ac:spMkLst>
            <pc:docMk/>
            <pc:sldMk cId="1519176502" sldId="521"/>
            <ac:spMk id="3" creationId="{C3293A0F-5926-4BC5-958C-245D3457BEAA}"/>
          </ac:spMkLst>
        </pc:spChg>
      </pc:sldChg>
      <pc:sldChg chg="modSp new mod">
        <pc:chgData name="Branislava Marvanová" userId="1bd1af0d761dcb00" providerId="LiveId" clId="{053ED331-EDA4-4E13-95DE-5C7F2C4F9ADC}" dt="2021-06-08T10:39:01.516" v="3752" actId="20577"/>
        <pc:sldMkLst>
          <pc:docMk/>
          <pc:sldMk cId="268508196" sldId="522"/>
        </pc:sldMkLst>
        <pc:spChg chg="mod">
          <ac:chgData name="Branislava Marvanová" userId="1bd1af0d761dcb00" providerId="LiveId" clId="{053ED331-EDA4-4E13-95DE-5C7F2C4F9ADC}" dt="2021-06-08T10:34:07.971" v="3254" actId="20577"/>
          <ac:spMkLst>
            <pc:docMk/>
            <pc:sldMk cId="268508196" sldId="522"/>
            <ac:spMk id="2" creationId="{5CA11C16-E201-4D47-83F4-0CA58FDF8263}"/>
          </ac:spMkLst>
        </pc:spChg>
        <pc:spChg chg="mod">
          <ac:chgData name="Branislava Marvanová" userId="1bd1af0d761dcb00" providerId="LiveId" clId="{053ED331-EDA4-4E13-95DE-5C7F2C4F9ADC}" dt="2021-06-08T10:39:01.516" v="3752" actId="20577"/>
          <ac:spMkLst>
            <pc:docMk/>
            <pc:sldMk cId="268508196" sldId="522"/>
            <ac:spMk id="3" creationId="{EB2E553C-DE3F-494B-8F40-889286C944CC}"/>
          </ac:spMkLst>
        </pc:spChg>
      </pc:sldChg>
      <pc:sldChg chg="modSp new mod">
        <pc:chgData name="Branislava Marvanová" userId="1bd1af0d761dcb00" providerId="LiveId" clId="{053ED331-EDA4-4E13-95DE-5C7F2C4F9ADC}" dt="2021-06-08T10:53:10.113" v="4170" actId="20577"/>
        <pc:sldMkLst>
          <pc:docMk/>
          <pc:sldMk cId="4164803776" sldId="523"/>
        </pc:sldMkLst>
        <pc:spChg chg="mod">
          <ac:chgData name="Branislava Marvanová" userId="1bd1af0d761dcb00" providerId="LiveId" clId="{053ED331-EDA4-4E13-95DE-5C7F2C4F9ADC}" dt="2021-06-08T10:39:56.539" v="3770" actId="20577"/>
          <ac:spMkLst>
            <pc:docMk/>
            <pc:sldMk cId="4164803776" sldId="523"/>
            <ac:spMk id="2" creationId="{472B32FD-76C5-4ADC-AD46-B0062B814368}"/>
          </ac:spMkLst>
        </pc:spChg>
        <pc:spChg chg="mod">
          <ac:chgData name="Branislava Marvanová" userId="1bd1af0d761dcb00" providerId="LiveId" clId="{053ED331-EDA4-4E13-95DE-5C7F2C4F9ADC}" dt="2021-06-08T10:53:10.113" v="4170" actId="20577"/>
          <ac:spMkLst>
            <pc:docMk/>
            <pc:sldMk cId="4164803776" sldId="523"/>
            <ac:spMk id="3" creationId="{98B36D73-330C-481F-82B2-01B85B6852C5}"/>
          </ac:spMkLst>
        </pc:spChg>
      </pc:sldChg>
      <pc:sldChg chg="addSp delSp modSp new mod">
        <pc:chgData name="Branislava Marvanová" userId="1bd1af0d761dcb00" providerId="LiveId" clId="{053ED331-EDA4-4E13-95DE-5C7F2C4F9ADC}" dt="2021-06-08T10:58:19.710" v="4264" actId="1076"/>
        <pc:sldMkLst>
          <pc:docMk/>
          <pc:sldMk cId="1838004593" sldId="524"/>
        </pc:sldMkLst>
        <pc:spChg chg="mod">
          <ac:chgData name="Branislava Marvanová" userId="1bd1af0d761dcb00" providerId="LiveId" clId="{053ED331-EDA4-4E13-95DE-5C7F2C4F9ADC}" dt="2021-06-08T10:57:10.081" v="4192" actId="20577"/>
          <ac:spMkLst>
            <pc:docMk/>
            <pc:sldMk cId="1838004593" sldId="524"/>
            <ac:spMk id="2" creationId="{A78067C7-B09A-4292-AFD1-4A4F2D84916A}"/>
          </ac:spMkLst>
        </pc:spChg>
        <pc:spChg chg="del">
          <ac:chgData name="Branislava Marvanová" userId="1bd1af0d761dcb00" providerId="LiveId" clId="{053ED331-EDA4-4E13-95DE-5C7F2C4F9ADC}" dt="2021-06-08T10:57:02.371" v="4172" actId="931"/>
          <ac:spMkLst>
            <pc:docMk/>
            <pc:sldMk cId="1838004593" sldId="524"/>
            <ac:spMk id="4" creationId="{01792ACE-9B0D-40A3-B43E-239A55FE825B}"/>
          </ac:spMkLst>
        </pc:spChg>
        <pc:spChg chg="mod">
          <ac:chgData name="Branislava Marvanová" userId="1bd1af0d761dcb00" providerId="LiveId" clId="{053ED331-EDA4-4E13-95DE-5C7F2C4F9ADC}" dt="2021-06-08T10:58:09.122" v="4262" actId="255"/>
          <ac:spMkLst>
            <pc:docMk/>
            <pc:sldMk cId="1838004593" sldId="524"/>
            <ac:spMk id="6" creationId="{B50595A1-4A68-4567-B45B-A32112711DD4}"/>
          </ac:spMkLst>
        </pc:spChg>
        <pc:picChg chg="add mod">
          <ac:chgData name="Branislava Marvanová" userId="1bd1af0d761dcb00" providerId="LiveId" clId="{053ED331-EDA4-4E13-95DE-5C7F2C4F9ADC}" dt="2021-06-08T10:58:19.710" v="4264" actId="1076"/>
          <ac:picMkLst>
            <pc:docMk/>
            <pc:sldMk cId="1838004593" sldId="524"/>
            <ac:picMk id="8" creationId="{C412198C-B73F-46DF-954D-5018829332C6}"/>
          </ac:picMkLst>
        </pc:picChg>
      </pc:sldChg>
      <pc:sldChg chg="modSp new mod">
        <pc:chgData name="Branislava Marvanová" userId="1bd1af0d761dcb00" providerId="LiveId" clId="{053ED331-EDA4-4E13-95DE-5C7F2C4F9ADC}" dt="2021-06-08T21:25:07.751" v="8286" actId="20577"/>
        <pc:sldMkLst>
          <pc:docMk/>
          <pc:sldMk cId="990050993" sldId="525"/>
        </pc:sldMkLst>
        <pc:spChg chg="mod">
          <ac:chgData name="Branislava Marvanová" userId="1bd1af0d761dcb00" providerId="LiveId" clId="{053ED331-EDA4-4E13-95DE-5C7F2C4F9ADC}" dt="2021-06-08T11:06:32.683" v="4295" actId="20577"/>
          <ac:spMkLst>
            <pc:docMk/>
            <pc:sldMk cId="990050993" sldId="525"/>
            <ac:spMk id="2" creationId="{C3A09AC7-7829-49AE-9072-336727346CC2}"/>
          </ac:spMkLst>
        </pc:spChg>
        <pc:spChg chg="mod">
          <ac:chgData name="Branislava Marvanová" userId="1bd1af0d761dcb00" providerId="LiveId" clId="{053ED331-EDA4-4E13-95DE-5C7F2C4F9ADC}" dt="2021-06-08T21:25:07.751" v="8286" actId="20577"/>
          <ac:spMkLst>
            <pc:docMk/>
            <pc:sldMk cId="990050993" sldId="525"/>
            <ac:spMk id="3" creationId="{E89AD753-8533-435B-AA7E-58C82D780A8E}"/>
          </ac:spMkLst>
        </pc:spChg>
      </pc:sldChg>
      <pc:sldChg chg="addSp delSp modSp new mod ord">
        <pc:chgData name="Branislava Marvanová" userId="1bd1af0d761dcb00" providerId="LiveId" clId="{053ED331-EDA4-4E13-95DE-5C7F2C4F9ADC}" dt="2021-06-08T21:25:52.160" v="8288"/>
        <pc:sldMkLst>
          <pc:docMk/>
          <pc:sldMk cId="2027759398" sldId="526"/>
        </pc:sldMkLst>
        <pc:spChg chg="mod">
          <ac:chgData name="Branislava Marvanová" userId="1bd1af0d761dcb00" providerId="LiveId" clId="{053ED331-EDA4-4E13-95DE-5C7F2C4F9ADC}" dt="2021-06-08T11:07:31.656" v="4462" actId="20577"/>
          <ac:spMkLst>
            <pc:docMk/>
            <pc:sldMk cId="2027759398" sldId="526"/>
            <ac:spMk id="2" creationId="{3ABE3510-4454-4095-9303-E9B28730585C}"/>
          </ac:spMkLst>
        </pc:spChg>
        <pc:spChg chg="del">
          <ac:chgData name="Branislava Marvanová" userId="1bd1af0d761dcb00" providerId="LiveId" clId="{053ED331-EDA4-4E13-95DE-5C7F2C4F9ADC}" dt="2021-06-08T11:07:43.009" v="4463" actId="931"/>
          <ac:spMkLst>
            <pc:docMk/>
            <pc:sldMk cId="2027759398" sldId="526"/>
            <ac:spMk id="4" creationId="{13F0C12E-6543-43A9-9CDB-4E1AE375CAF3}"/>
          </ac:spMkLst>
        </pc:spChg>
        <pc:spChg chg="mod">
          <ac:chgData name="Branislava Marvanová" userId="1bd1af0d761dcb00" providerId="LiveId" clId="{053ED331-EDA4-4E13-95DE-5C7F2C4F9ADC}" dt="2021-06-08T11:11:58.783" v="4813" actId="20577"/>
          <ac:spMkLst>
            <pc:docMk/>
            <pc:sldMk cId="2027759398" sldId="526"/>
            <ac:spMk id="6" creationId="{69BE737A-61EF-44F0-B2AA-91D6F160E199}"/>
          </ac:spMkLst>
        </pc:spChg>
        <pc:picChg chg="add mod">
          <ac:chgData name="Branislava Marvanová" userId="1bd1af0d761dcb00" providerId="LiveId" clId="{053ED331-EDA4-4E13-95DE-5C7F2C4F9ADC}" dt="2021-06-08T11:07:43.009" v="4463" actId="931"/>
          <ac:picMkLst>
            <pc:docMk/>
            <pc:sldMk cId="2027759398" sldId="526"/>
            <ac:picMk id="8" creationId="{2275C12C-CEF9-4CA9-B399-0D0718101956}"/>
          </ac:picMkLst>
        </pc:picChg>
      </pc:sldChg>
      <pc:sldChg chg="modSp new mod">
        <pc:chgData name="Branislava Marvanová" userId="1bd1af0d761dcb00" providerId="LiveId" clId="{053ED331-EDA4-4E13-95DE-5C7F2C4F9ADC}" dt="2021-06-08T11:13:19.252" v="4840" actId="20577"/>
        <pc:sldMkLst>
          <pc:docMk/>
          <pc:sldMk cId="884856389" sldId="527"/>
        </pc:sldMkLst>
        <pc:spChg chg="mod">
          <ac:chgData name="Branislava Marvanová" userId="1bd1af0d761dcb00" providerId="LiveId" clId="{053ED331-EDA4-4E13-95DE-5C7F2C4F9ADC}" dt="2021-06-08T11:13:19.252" v="4840" actId="20577"/>
          <ac:spMkLst>
            <pc:docMk/>
            <pc:sldMk cId="884856389" sldId="527"/>
            <ac:spMk id="2" creationId="{11D08020-3AF6-404B-B71A-DB7E70E540DD}"/>
          </ac:spMkLst>
        </pc:spChg>
      </pc:sldChg>
      <pc:sldChg chg="addSp delSp modSp new mod setBg">
        <pc:chgData name="Branislava Marvanová" userId="1bd1af0d761dcb00" providerId="LiveId" clId="{053ED331-EDA4-4E13-95DE-5C7F2C4F9ADC}" dt="2021-06-08T11:16:57.792" v="4879" actId="20577"/>
        <pc:sldMkLst>
          <pc:docMk/>
          <pc:sldMk cId="986766220" sldId="528"/>
        </pc:sldMkLst>
        <pc:spChg chg="mod">
          <ac:chgData name="Branislava Marvanová" userId="1bd1af0d761dcb00" providerId="LiveId" clId="{053ED331-EDA4-4E13-95DE-5C7F2C4F9ADC}" dt="2021-06-08T11:16:57.792" v="4879" actId="20577"/>
          <ac:spMkLst>
            <pc:docMk/>
            <pc:sldMk cId="986766220" sldId="528"/>
            <ac:spMk id="2" creationId="{8A9BDEA7-4D2B-46C3-BB95-7A4544CC8CF4}"/>
          </ac:spMkLst>
        </pc:spChg>
        <pc:spChg chg="del">
          <ac:chgData name="Branislava Marvanová" userId="1bd1af0d761dcb00" providerId="LiveId" clId="{053ED331-EDA4-4E13-95DE-5C7F2C4F9ADC}" dt="2021-06-08T11:16:40.256" v="4844" actId="931"/>
          <ac:spMkLst>
            <pc:docMk/>
            <pc:sldMk cId="986766220" sldId="528"/>
            <ac:spMk id="3" creationId="{008FCBCF-98D5-4AD0-A4D8-A0DF2DB2DC86}"/>
          </ac:spMkLst>
        </pc:spChg>
        <pc:spChg chg="add">
          <ac:chgData name="Branislava Marvanová" userId="1bd1af0d761dcb00" providerId="LiveId" clId="{053ED331-EDA4-4E13-95DE-5C7F2C4F9ADC}" dt="2021-06-08T11:16:45.505" v="4845" actId="26606"/>
          <ac:spMkLst>
            <pc:docMk/>
            <pc:sldMk cId="986766220" sldId="528"/>
            <ac:spMk id="10" creationId="{2928117C-9446-4E7F-AE62-95E0F6DB5B27}"/>
          </ac:spMkLst>
        </pc:spChg>
        <pc:spChg chg="add">
          <ac:chgData name="Branislava Marvanová" userId="1bd1af0d761dcb00" providerId="LiveId" clId="{053ED331-EDA4-4E13-95DE-5C7F2C4F9ADC}" dt="2021-06-08T11:16:45.505" v="4845" actId="26606"/>
          <ac:spMkLst>
            <pc:docMk/>
            <pc:sldMk cId="986766220" sldId="528"/>
            <ac:spMk id="12" creationId="{84D30AFB-4D71-48B0-AA00-28EE92363A5F}"/>
          </ac:spMkLst>
        </pc:spChg>
        <pc:spChg chg="add">
          <ac:chgData name="Branislava Marvanová" userId="1bd1af0d761dcb00" providerId="LiveId" clId="{053ED331-EDA4-4E13-95DE-5C7F2C4F9ADC}" dt="2021-06-08T11:16:45.505" v="4845" actId="26606"/>
          <ac:spMkLst>
            <pc:docMk/>
            <pc:sldMk cId="986766220" sldId="528"/>
            <ac:spMk id="14" creationId="{96A0B76F-8010-4C62-B4B6-C5FC438C059E}"/>
          </ac:spMkLst>
        </pc:spChg>
        <pc:spChg chg="add">
          <ac:chgData name="Branislava Marvanová" userId="1bd1af0d761dcb00" providerId="LiveId" clId="{053ED331-EDA4-4E13-95DE-5C7F2C4F9ADC}" dt="2021-06-08T11:16:45.505" v="4845" actId="26606"/>
          <ac:spMkLst>
            <pc:docMk/>
            <pc:sldMk cId="986766220" sldId="528"/>
            <ac:spMk id="16" creationId="{9FC936C0-4624-438D-BDD0-6B296BD6409D}"/>
          </ac:spMkLst>
        </pc:spChg>
        <pc:spChg chg="add">
          <ac:chgData name="Branislava Marvanová" userId="1bd1af0d761dcb00" providerId="LiveId" clId="{053ED331-EDA4-4E13-95DE-5C7F2C4F9ADC}" dt="2021-06-08T11:16:45.505" v="4845" actId="26606"/>
          <ac:spMkLst>
            <pc:docMk/>
            <pc:sldMk cId="986766220" sldId="528"/>
            <ac:spMk id="18" creationId="{5535DAA1-B7FB-41AB-BA45-ECFC99D82749}"/>
          </ac:spMkLst>
        </pc:spChg>
        <pc:spChg chg="add">
          <ac:chgData name="Branislava Marvanová" userId="1bd1af0d761dcb00" providerId="LiveId" clId="{053ED331-EDA4-4E13-95DE-5C7F2C4F9ADC}" dt="2021-06-08T11:16:45.505" v="4845" actId="26606"/>
          <ac:spMkLst>
            <pc:docMk/>
            <pc:sldMk cId="986766220" sldId="528"/>
            <ac:spMk id="20" creationId="{6D225CEC-19E5-40D0-B1CE-4E884C9C17D2}"/>
          </ac:spMkLst>
        </pc:spChg>
        <pc:spChg chg="add">
          <ac:chgData name="Branislava Marvanová" userId="1bd1af0d761dcb00" providerId="LiveId" clId="{053ED331-EDA4-4E13-95DE-5C7F2C4F9ADC}" dt="2021-06-08T11:16:45.505" v="4845" actId="26606"/>
          <ac:spMkLst>
            <pc:docMk/>
            <pc:sldMk cId="986766220" sldId="528"/>
            <ac:spMk id="22" creationId="{BEF873D1-568B-4D8E-AF50-0382A711402F}"/>
          </ac:spMkLst>
        </pc:spChg>
        <pc:spChg chg="add">
          <ac:chgData name="Branislava Marvanová" userId="1bd1af0d761dcb00" providerId="LiveId" clId="{053ED331-EDA4-4E13-95DE-5C7F2C4F9ADC}" dt="2021-06-08T11:16:45.505" v="4845" actId="26606"/>
          <ac:spMkLst>
            <pc:docMk/>
            <pc:sldMk cId="986766220" sldId="528"/>
            <ac:spMk id="24" creationId="{9E51D150-D0BE-47A3-AA5B-3F71488E554E}"/>
          </ac:spMkLst>
        </pc:spChg>
        <pc:spChg chg="add">
          <ac:chgData name="Branislava Marvanová" userId="1bd1af0d761dcb00" providerId="LiveId" clId="{053ED331-EDA4-4E13-95DE-5C7F2C4F9ADC}" dt="2021-06-08T11:16:45.505" v="4845" actId="26606"/>
          <ac:spMkLst>
            <pc:docMk/>
            <pc:sldMk cId="986766220" sldId="528"/>
            <ac:spMk id="26" creationId="{A3EC344B-E4D2-4F05-86FF-A2109058CFF9}"/>
          </ac:spMkLst>
        </pc:spChg>
        <pc:picChg chg="add mod">
          <ac:chgData name="Branislava Marvanová" userId="1bd1af0d761dcb00" providerId="LiveId" clId="{053ED331-EDA4-4E13-95DE-5C7F2C4F9ADC}" dt="2021-06-08T11:16:45.505" v="4845" actId="26606"/>
          <ac:picMkLst>
            <pc:docMk/>
            <pc:sldMk cId="986766220" sldId="528"/>
            <ac:picMk id="5" creationId="{D6DEBC0C-C4E2-418B-9FF7-DFFADF0819B6}"/>
          </ac:picMkLst>
        </pc:picChg>
      </pc:sldChg>
      <pc:sldChg chg="addSp delSp modSp new mod setBg">
        <pc:chgData name="Branislava Marvanová" userId="1bd1af0d761dcb00" providerId="LiveId" clId="{053ED331-EDA4-4E13-95DE-5C7F2C4F9ADC}" dt="2021-06-08T20:34:55.883" v="4957" actId="26606"/>
        <pc:sldMkLst>
          <pc:docMk/>
          <pc:sldMk cId="484253907" sldId="529"/>
        </pc:sldMkLst>
        <pc:spChg chg="mod">
          <ac:chgData name="Branislava Marvanová" userId="1bd1af0d761dcb00" providerId="LiveId" clId="{053ED331-EDA4-4E13-95DE-5C7F2C4F9ADC}" dt="2021-06-08T20:34:55.883" v="4957" actId="26606"/>
          <ac:spMkLst>
            <pc:docMk/>
            <pc:sldMk cId="484253907" sldId="529"/>
            <ac:spMk id="2" creationId="{98D6BF56-803E-4F66-B663-0D3B6A231A27}"/>
          </ac:spMkLst>
        </pc:spChg>
        <pc:spChg chg="del">
          <ac:chgData name="Branislava Marvanová" userId="1bd1af0d761dcb00" providerId="LiveId" clId="{053ED331-EDA4-4E13-95DE-5C7F2C4F9ADC}" dt="2021-06-08T20:34:55.883" v="4957" actId="26606"/>
          <ac:spMkLst>
            <pc:docMk/>
            <pc:sldMk cId="484253907" sldId="529"/>
            <ac:spMk id="3" creationId="{DC165AE4-A158-41D4-9424-0A02564D4053}"/>
          </ac:spMkLst>
        </pc:spChg>
        <pc:spChg chg="add">
          <ac:chgData name="Branislava Marvanová" userId="1bd1af0d761dcb00" providerId="LiveId" clId="{053ED331-EDA4-4E13-95DE-5C7F2C4F9ADC}" dt="2021-06-08T20:34:55.883" v="4957" actId="26606"/>
          <ac:spMkLst>
            <pc:docMk/>
            <pc:sldMk cId="484253907" sldId="529"/>
            <ac:spMk id="9" creationId="{2928117C-9446-4E7F-AE62-95E0F6DB5B27}"/>
          </ac:spMkLst>
        </pc:spChg>
        <pc:spChg chg="add">
          <ac:chgData name="Branislava Marvanová" userId="1bd1af0d761dcb00" providerId="LiveId" clId="{053ED331-EDA4-4E13-95DE-5C7F2C4F9ADC}" dt="2021-06-08T20:34:55.883" v="4957" actId="26606"/>
          <ac:spMkLst>
            <pc:docMk/>
            <pc:sldMk cId="484253907" sldId="529"/>
            <ac:spMk id="11" creationId="{84D30AFB-4D71-48B0-AA00-28EE92363A5F}"/>
          </ac:spMkLst>
        </pc:spChg>
        <pc:spChg chg="add">
          <ac:chgData name="Branislava Marvanová" userId="1bd1af0d761dcb00" providerId="LiveId" clId="{053ED331-EDA4-4E13-95DE-5C7F2C4F9ADC}" dt="2021-06-08T20:34:55.883" v="4957" actId="26606"/>
          <ac:spMkLst>
            <pc:docMk/>
            <pc:sldMk cId="484253907" sldId="529"/>
            <ac:spMk id="13" creationId="{96A0B76F-8010-4C62-B4B6-C5FC438C059E}"/>
          </ac:spMkLst>
        </pc:spChg>
        <pc:spChg chg="add">
          <ac:chgData name="Branislava Marvanová" userId="1bd1af0d761dcb00" providerId="LiveId" clId="{053ED331-EDA4-4E13-95DE-5C7F2C4F9ADC}" dt="2021-06-08T20:34:55.883" v="4957" actId="26606"/>
          <ac:spMkLst>
            <pc:docMk/>
            <pc:sldMk cId="484253907" sldId="529"/>
            <ac:spMk id="15" creationId="{9FC936C0-4624-438D-BDD0-6B296BD6409D}"/>
          </ac:spMkLst>
        </pc:spChg>
        <pc:spChg chg="add">
          <ac:chgData name="Branislava Marvanová" userId="1bd1af0d761dcb00" providerId="LiveId" clId="{053ED331-EDA4-4E13-95DE-5C7F2C4F9ADC}" dt="2021-06-08T20:34:55.883" v="4957" actId="26606"/>
          <ac:spMkLst>
            <pc:docMk/>
            <pc:sldMk cId="484253907" sldId="529"/>
            <ac:spMk id="17" creationId="{F34F34AF-75E7-4149-A3CF-2E483C744F92}"/>
          </ac:spMkLst>
        </pc:spChg>
        <pc:grpChg chg="add">
          <ac:chgData name="Branislava Marvanová" userId="1bd1af0d761dcb00" providerId="LiveId" clId="{053ED331-EDA4-4E13-95DE-5C7F2C4F9ADC}" dt="2021-06-08T20:34:55.883" v="4957" actId="26606"/>
          <ac:grpSpMkLst>
            <pc:docMk/>
            <pc:sldMk cId="484253907" sldId="529"/>
            <ac:grpSpMk id="19" creationId="{1654C7F9-AF92-42BD-A713-6B020F63B307}"/>
          </ac:grpSpMkLst>
        </pc:grpChg>
        <pc:picChg chg="add">
          <ac:chgData name="Branislava Marvanová" userId="1bd1af0d761dcb00" providerId="LiveId" clId="{053ED331-EDA4-4E13-95DE-5C7F2C4F9ADC}" dt="2021-06-08T20:34:55.883" v="4957" actId="26606"/>
          <ac:picMkLst>
            <pc:docMk/>
            <pc:sldMk cId="484253907" sldId="529"/>
            <ac:picMk id="5" creationId="{CC45E502-70BF-47EA-8E7D-2FA30D0FA35A}"/>
          </ac:picMkLst>
        </pc:picChg>
      </pc:sldChg>
      <pc:sldChg chg="new del">
        <pc:chgData name="Branislava Marvanová" userId="1bd1af0d761dcb00" providerId="LiveId" clId="{053ED331-EDA4-4E13-95DE-5C7F2C4F9ADC}" dt="2021-06-08T21:55:15.878" v="9179" actId="47"/>
        <pc:sldMkLst>
          <pc:docMk/>
          <pc:sldMk cId="893091470" sldId="530"/>
        </pc:sldMkLst>
      </pc:sldChg>
      <pc:sldChg chg="addSp delSp modSp new mod setBg">
        <pc:chgData name="Branislava Marvanová" userId="1bd1af0d761dcb00" providerId="LiveId" clId="{053ED331-EDA4-4E13-95DE-5C7F2C4F9ADC}" dt="2021-06-08T20:40:11.635" v="5269" actId="255"/>
        <pc:sldMkLst>
          <pc:docMk/>
          <pc:sldMk cId="1747773442" sldId="531"/>
        </pc:sldMkLst>
        <pc:spChg chg="mod">
          <ac:chgData name="Branislava Marvanová" userId="1bd1af0d761dcb00" providerId="LiveId" clId="{053ED331-EDA4-4E13-95DE-5C7F2C4F9ADC}" dt="2021-06-08T20:40:04.273" v="5268" actId="26606"/>
          <ac:spMkLst>
            <pc:docMk/>
            <pc:sldMk cId="1747773442" sldId="531"/>
            <ac:spMk id="2" creationId="{123743F1-486D-4F19-B487-A3AE732E21DC}"/>
          </ac:spMkLst>
        </pc:spChg>
        <pc:spChg chg="del">
          <ac:chgData name="Branislava Marvanová" userId="1bd1af0d761dcb00" providerId="LiveId" clId="{053ED331-EDA4-4E13-95DE-5C7F2C4F9ADC}" dt="2021-06-08T20:39:47.055" v="5267" actId="931"/>
          <ac:spMkLst>
            <pc:docMk/>
            <pc:sldMk cId="1747773442" sldId="531"/>
            <ac:spMk id="3" creationId="{F05A6443-51B1-4F72-AF41-E234B9F4E179}"/>
          </ac:spMkLst>
        </pc:spChg>
        <pc:spChg chg="mod">
          <ac:chgData name="Branislava Marvanová" userId="1bd1af0d761dcb00" providerId="LiveId" clId="{053ED331-EDA4-4E13-95DE-5C7F2C4F9ADC}" dt="2021-06-08T20:40:11.635" v="5269" actId="255"/>
          <ac:spMkLst>
            <pc:docMk/>
            <pc:sldMk cId="1747773442" sldId="531"/>
            <ac:spMk id="4" creationId="{A0DC1336-BA93-49F4-AD6C-2E4E7879BB85}"/>
          </ac:spMkLst>
        </pc:spChg>
        <pc:spChg chg="add">
          <ac:chgData name="Branislava Marvanová" userId="1bd1af0d761dcb00" providerId="LiveId" clId="{053ED331-EDA4-4E13-95DE-5C7F2C4F9ADC}" dt="2021-06-08T20:40:04.273" v="5268" actId="26606"/>
          <ac:spMkLst>
            <pc:docMk/>
            <pc:sldMk cId="1747773442" sldId="531"/>
            <ac:spMk id="11" creationId="{2928117C-9446-4E7F-AE62-95E0F6DB5B27}"/>
          </ac:spMkLst>
        </pc:spChg>
        <pc:spChg chg="add">
          <ac:chgData name="Branislava Marvanová" userId="1bd1af0d761dcb00" providerId="LiveId" clId="{053ED331-EDA4-4E13-95DE-5C7F2C4F9ADC}" dt="2021-06-08T20:40:04.273" v="5268" actId="26606"/>
          <ac:spMkLst>
            <pc:docMk/>
            <pc:sldMk cId="1747773442" sldId="531"/>
            <ac:spMk id="13" creationId="{84D30AFB-4D71-48B0-AA00-28EE92363A5F}"/>
          </ac:spMkLst>
        </pc:spChg>
        <pc:spChg chg="add">
          <ac:chgData name="Branislava Marvanová" userId="1bd1af0d761dcb00" providerId="LiveId" clId="{053ED331-EDA4-4E13-95DE-5C7F2C4F9ADC}" dt="2021-06-08T20:40:04.273" v="5268" actId="26606"/>
          <ac:spMkLst>
            <pc:docMk/>
            <pc:sldMk cId="1747773442" sldId="531"/>
            <ac:spMk id="15" creationId="{96A0B76F-8010-4C62-B4B6-C5FC438C059E}"/>
          </ac:spMkLst>
        </pc:spChg>
        <pc:spChg chg="add">
          <ac:chgData name="Branislava Marvanová" userId="1bd1af0d761dcb00" providerId="LiveId" clId="{053ED331-EDA4-4E13-95DE-5C7F2C4F9ADC}" dt="2021-06-08T20:40:04.273" v="5268" actId="26606"/>
          <ac:spMkLst>
            <pc:docMk/>
            <pc:sldMk cId="1747773442" sldId="531"/>
            <ac:spMk id="17" creationId="{B36BEBD5-A373-4C8C-8C06-CD8007E22F39}"/>
          </ac:spMkLst>
        </pc:spChg>
        <pc:spChg chg="add">
          <ac:chgData name="Branislava Marvanová" userId="1bd1af0d761dcb00" providerId="LiveId" clId="{053ED331-EDA4-4E13-95DE-5C7F2C4F9ADC}" dt="2021-06-08T20:40:04.273" v="5268" actId="26606"/>
          <ac:spMkLst>
            <pc:docMk/>
            <pc:sldMk cId="1747773442" sldId="531"/>
            <ac:spMk id="19" creationId="{1BB56EB9-078F-4952-AC1F-149C7A0AE4D5}"/>
          </ac:spMkLst>
        </pc:spChg>
        <pc:spChg chg="add">
          <ac:chgData name="Branislava Marvanová" userId="1bd1af0d761dcb00" providerId="LiveId" clId="{053ED331-EDA4-4E13-95DE-5C7F2C4F9ADC}" dt="2021-06-08T20:40:04.273" v="5268" actId="26606"/>
          <ac:spMkLst>
            <pc:docMk/>
            <pc:sldMk cId="1747773442" sldId="531"/>
            <ac:spMk id="21" creationId="{7B42427A-0A1F-4A55-8705-D9179F1E0CFB}"/>
          </ac:spMkLst>
        </pc:spChg>
        <pc:picChg chg="add mod">
          <ac:chgData name="Branislava Marvanová" userId="1bd1af0d761dcb00" providerId="LiveId" clId="{053ED331-EDA4-4E13-95DE-5C7F2C4F9ADC}" dt="2021-06-08T20:40:04.273" v="5268" actId="26606"/>
          <ac:picMkLst>
            <pc:docMk/>
            <pc:sldMk cId="1747773442" sldId="531"/>
            <ac:picMk id="6" creationId="{036FCA35-A544-414C-8879-00273AEA8D05}"/>
          </ac:picMkLst>
        </pc:picChg>
      </pc:sldChg>
      <pc:sldChg chg="new del">
        <pc:chgData name="Branislava Marvanová" userId="1bd1af0d761dcb00" providerId="LiveId" clId="{053ED331-EDA4-4E13-95DE-5C7F2C4F9ADC}" dt="2021-06-08T20:36:20.681" v="4960" actId="47"/>
        <pc:sldMkLst>
          <pc:docMk/>
          <pc:sldMk cId="1854227478" sldId="531"/>
        </pc:sldMkLst>
      </pc:sldChg>
      <pc:sldChg chg="delSp new del mod">
        <pc:chgData name="Branislava Marvanová" userId="1bd1af0d761dcb00" providerId="LiveId" clId="{053ED331-EDA4-4E13-95DE-5C7F2C4F9ADC}" dt="2021-06-08T21:55:22.051" v="9181" actId="47"/>
        <pc:sldMkLst>
          <pc:docMk/>
          <pc:sldMk cId="2832171028" sldId="532"/>
        </pc:sldMkLst>
        <pc:spChg chg="del">
          <ac:chgData name="Branislava Marvanová" userId="1bd1af0d761dcb00" providerId="LiveId" clId="{053ED331-EDA4-4E13-95DE-5C7F2C4F9ADC}" dt="2021-06-08T20:37:15.849" v="4963" actId="478"/>
          <ac:spMkLst>
            <pc:docMk/>
            <pc:sldMk cId="2832171028" sldId="532"/>
            <ac:spMk id="3" creationId="{01D1526D-ADF5-40F7-9C1C-47EF9D240256}"/>
          </ac:spMkLst>
        </pc:spChg>
      </pc:sldChg>
      <pc:sldChg chg="addSp delSp modSp new mod setBg">
        <pc:chgData name="Branislava Marvanová" userId="1bd1af0d761dcb00" providerId="LiveId" clId="{053ED331-EDA4-4E13-95DE-5C7F2C4F9ADC}" dt="2021-06-08T20:51:07.338" v="6264" actId="20577"/>
        <pc:sldMkLst>
          <pc:docMk/>
          <pc:sldMk cId="2018042565" sldId="533"/>
        </pc:sldMkLst>
        <pc:spChg chg="mod">
          <ac:chgData name="Branislava Marvanová" userId="1bd1af0d761dcb00" providerId="LiveId" clId="{053ED331-EDA4-4E13-95DE-5C7F2C4F9ADC}" dt="2021-06-08T20:49:54.569" v="6244" actId="26606"/>
          <ac:spMkLst>
            <pc:docMk/>
            <pc:sldMk cId="2018042565" sldId="533"/>
            <ac:spMk id="2" creationId="{A49F74E5-4F92-4C68-93EC-11412AEF492E}"/>
          </ac:spMkLst>
        </pc:spChg>
        <pc:spChg chg="del mod">
          <ac:chgData name="Branislava Marvanová" userId="1bd1af0d761dcb00" providerId="LiveId" clId="{053ED331-EDA4-4E13-95DE-5C7F2C4F9ADC}" dt="2021-06-08T20:47:44.846" v="6098" actId="26606"/>
          <ac:spMkLst>
            <pc:docMk/>
            <pc:sldMk cId="2018042565" sldId="533"/>
            <ac:spMk id="3" creationId="{61D20CB2-8517-46B3-A07B-410B1608D386}"/>
          </ac:spMkLst>
        </pc:spChg>
        <pc:spChg chg="add del">
          <ac:chgData name="Branislava Marvanová" userId="1bd1af0d761dcb00" providerId="LiveId" clId="{053ED331-EDA4-4E13-95DE-5C7F2C4F9ADC}" dt="2021-06-08T20:49:54.569" v="6244" actId="26606"/>
          <ac:spMkLst>
            <pc:docMk/>
            <pc:sldMk cId="2018042565" sldId="533"/>
            <ac:spMk id="9" creationId="{6798E696-4BBA-46BE-AD86-F7E300B89368}"/>
          </ac:spMkLst>
        </pc:spChg>
        <pc:spChg chg="add del">
          <ac:chgData name="Branislava Marvanová" userId="1bd1af0d761dcb00" providerId="LiveId" clId="{053ED331-EDA4-4E13-95DE-5C7F2C4F9ADC}" dt="2021-06-08T20:49:54.569" v="6244" actId="26606"/>
          <ac:spMkLst>
            <pc:docMk/>
            <pc:sldMk cId="2018042565" sldId="533"/>
            <ac:spMk id="11" creationId="{090B0CA3-C333-4560-9975-E31D1B7B921D}"/>
          </ac:spMkLst>
        </pc:spChg>
        <pc:spChg chg="add del">
          <ac:chgData name="Branislava Marvanová" userId="1bd1af0d761dcb00" providerId="LiveId" clId="{053ED331-EDA4-4E13-95DE-5C7F2C4F9ADC}" dt="2021-06-08T20:49:54.452" v="6243" actId="26606"/>
          <ac:spMkLst>
            <pc:docMk/>
            <pc:sldMk cId="2018042565" sldId="533"/>
            <ac:spMk id="16" creationId="{6798E696-4BBA-46BE-AD86-F7E300B89368}"/>
          </ac:spMkLst>
        </pc:spChg>
        <pc:spChg chg="add del">
          <ac:chgData name="Branislava Marvanová" userId="1bd1af0d761dcb00" providerId="LiveId" clId="{053ED331-EDA4-4E13-95DE-5C7F2C4F9ADC}" dt="2021-06-08T20:49:54.452" v="6243" actId="26606"/>
          <ac:spMkLst>
            <pc:docMk/>
            <pc:sldMk cId="2018042565" sldId="533"/>
            <ac:spMk id="18" creationId="{090B0CA3-C333-4560-9975-E31D1B7B921D}"/>
          </ac:spMkLst>
        </pc:spChg>
        <pc:spChg chg="add">
          <ac:chgData name="Branislava Marvanová" userId="1bd1af0d761dcb00" providerId="LiveId" clId="{053ED331-EDA4-4E13-95DE-5C7F2C4F9ADC}" dt="2021-06-08T20:49:54.569" v="6244" actId="26606"/>
          <ac:spMkLst>
            <pc:docMk/>
            <pc:sldMk cId="2018042565" sldId="533"/>
            <ac:spMk id="20" creationId="{4A92AB83-2601-4041-BF0F-F4F0F5C7DF4C}"/>
          </ac:spMkLst>
        </pc:spChg>
        <pc:spChg chg="add">
          <ac:chgData name="Branislava Marvanová" userId="1bd1af0d761dcb00" providerId="LiveId" clId="{053ED331-EDA4-4E13-95DE-5C7F2C4F9ADC}" dt="2021-06-08T20:49:54.569" v="6244" actId="26606"/>
          <ac:spMkLst>
            <pc:docMk/>
            <pc:sldMk cId="2018042565" sldId="533"/>
            <ac:spMk id="21" creationId="{554A425D-9851-4FBF-A508-E4CBEF4B1BFC}"/>
          </ac:spMkLst>
        </pc:spChg>
        <pc:spChg chg="add">
          <ac:chgData name="Branislava Marvanová" userId="1bd1af0d761dcb00" providerId="LiveId" clId="{053ED331-EDA4-4E13-95DE-5C7F2C4F9ADC}" dt="2021-06-08T20:49:54.569" v="6244" actId="26606"/>
          <ac:spMkLst>
            <pc:docMk/>
            <pc:sldMk cId="2018042565" sldId="533"/>
            <ac:spMk id="22" creationId="{8862AB49-2F5E-4C38-82CC-F653510B0578}"/>
          </ac:spMkLst>
        </pc:spChg>
        <pc:spChg chg="add">
          <ac:chgData name="Branislava Marvanová" userId="1bd1af0d761dcb00" providerId="LiveId" clId="{053ED331-EDA4-4E13-95DE-5C7F2C4F9ADC}" dt="2021-06-08T20:49:54.569" v="6244" actId="26606"/>
          <ac:spMkLst>
            <pc:docMk/>
            <pc:sldMk cId="2018042565" sldId="533"/>
            <ac:spMk id="23" creationId="{EE0C0675-A7D1-41EA-A144-F8DA77B97E24}"/>
          </ac:spMkLst>
        </pc:spChg>
        <pc:spChg chg="add">
          <ac:chgData name="Branislava Marvanová" userId="1bd1af0d761dcb00" providerId="LiveId" clId="{053ED331-EDA4-4E13-95DE-5C7F2C4F9ADC}" dt="2021-06-08T20:49:54.569" v="6244" actId="26606"/>
          <ac:spMkLst>
            <pc:docMk/>
            <pc:sldMk cId="2018042565" sldId="533"/>
            <ac:spMk id="24" creationId="{DE6F8AD6-7C47-45FC-875C-65D6B1E55DDC}"/>
          </ac:spMkLst>
        </pc:spChg>
        <pc:graphicFrameChg chg="add mod modGraphic">
          <ac:chgData name="Branislava Marvanová" userId="1bd1af0d761dcb00" providerId="LiveId" clId="{053ED331-EDA4-4E13-95DE-5C7F2C4F9ADC}" dt="2021-06-08T20:51:07.338" v="6264" actId="20577"/>
          <ac:graphicFrameMkLst>
            <pc:docMk/>
            <pc:sldMk cId="2018042565" sldId="533"/>
            <ac:graphicFrameMk id="5" creationId="{50E0FFE1-5118-41DA-8DEB-FEC391242A87}"/>
          </ac:graphicFrameMkLst>
        </pc:graphicFrameChg>
      </pc:sldChg>
      <pc:sldChg chg="addSp delSp modSp new mod setBg">
        <pc:chgData name="Branislava Marvanová" userId="1bd1af0d761dcb00" providerId="LiveId" clId="{053ED331-EDA4-4E13-95DE-5C7F2C4F9ADC}" dt="2021-06-08T22:01:14.380" v="9191" actId="20577"/>
        <pc:sldMkLst>
          <pc:docMk/>
          <pc:sldMk cId="967380524" sldId="534"/>
        </pc:sldMkLst>
        <pc:spChg chg="mod">
          <ac:chgData name="Branislava Marvanová" userId="1bd1af0d761dcb00" providerId="LiveId" clId="{053ED331-EDA4-4E13-95DE-5C7F2C4F9ADC}" dt="2021-06-08T21:03:13.341" v="7003" actId="26606"/>
          <ac:spMkLst>
            <pc:docMk/>
            <pc:sldMk cId="967380524" sldId="534"/>
            <ac:spMk id="2" creationId="{77D77F71-5396-4E92-A75C-A539ECFA1AE1}"/>
          </ac:spMkLst>
        </pc:spChg>
        <pc:spChg chg="add del mod">
          <ac:chgData name="Branislava Marvanová" userId="1bd1af0d761dcb00" providerId="LiveId" clId="{053ED331-EDA4-4E13-95DE-5C7F2C4F9ADC}" dt="2021-06-08T22:01:14.380" v="9191" actId="20577"/>
          <ac:spMkLst>
            <pc:docMk/>
            <pc:sldMk cId="967380524" sldId="534"/>
            <ac:spMk id="3" creationId="{0241B0F2-4461-424E-8DE1-7EB73FD0C45B}"/>
          </ac:spMkLst>
        </pc:spChg>
        <pc:graphicFrameChg chg="add del">
          <ac:chgData name="Branislava Marvanová" userId="1bd1af0d761dcb00" providerId="LiveId" clId="{053ED331-EDA4-4E13-95DE-5C7F2C4F9ADC}" dt="2021-06-08T21:03:13.341" v="7003" actId="26606"/>
          <ac:graphicFrameMkLst>
            <pc:docMk/>
            <pc:sldMk cId="967380524" sldId="534"/>
            <ac:graphicFrameMk id="5" creationId="{489EDC20-CE45-4F67-80C4-CE4ECB887ED4}"/>
          </ac:graphicFrameMkLst>
        </pc:graphicFrameChg>
      </pc:sldChg>
      <pc:sldChg chg="modSp new mod">
        <pc:chgData name="Branislava Marvanová" userId="1bd1af0d761dcb00" providerId="LiveId" clId="{053ED331-EDA4-4E13-95DE-5C7F2C4F9ADC}" dt="2021-06-08T21:13:58.156" v="7533" actId="20577"/>
        <pc:sldMkLst>
          <pc:docMk/>
          <pc:sldMk cId="3049632393" sldId="535"/>
        </pc:sldMkLst>
        <pc:spChg chg="mod">
          <ac:chgData name="Branislava Marvanová" userId="1bd1af0d761dcb00" providerId="LiveId" clId="{053ED331-EDA4-4E13-95DE-5C7F2C4F9ADC}" dt="2021-06-08T21:13:58.156" v="7533" actId="20577"/>
          <ac:spMkLst>
            <pc:docMk/>
            <pc:sldMk cId="3049632393" sldId="535"/>
            <ac:spMk id="2" creationId="{A9EAC22F-65D1-4687-B098-4C4A9F402B69}"/>
          </ac:spMkLst>
        </pc:spChg>
        <pc:spChg chg="mod">
          <ac:chgData name="Branislava Marvanová" userId="1bd1af0d761dcb00" providerId="LiveId" clId="{053ED331-EDA4-4E13-95DE-5C7F2C4F9ADC}" dt="2021-06-08T21:09:21.919" v="7532" actId="20577"/>
          <ac:spMkLst>
            <pc:docMk/>
            <pc:sldMk cId="3049632393" sldId="535"/>
            <ac:spMk id="3" creationId="{5A311234-7F39-4110-9F69-43CB2889DD94}"/>
          </ac:spMkLst>
        </pc:spChg>
      </pc:sldChg>
      <pc:sldChg chg="modSp new mod">
        <pc:chgData name="Branislava Marvanová" userId="1bd1af0d761dcb00" providerId="LiveId" clId="{053ED331-EDA4-4E13-95DE-5C7F2C4F9ADC}" dt="2021-06-08T22:02:30.623" v="9243" actId="20577"/>
        <pc:sldMkLst>
          <pc:docMk/>
          <pc:sldMk cId="10646888" sldId="536"/>
        </pc:sldMkLst>
        <pc:spChg chg="mod">
          <ac:chgData name="Branislava Marvanová" userId="1bd1af0d761dcb00" providerId="LiveId" clId="{053ED331-EDA4-4E13-95DE-5C7F2C4F9ADC}" dt="2021-06-08T21:19:38.892" v="8192" actId="20577"/>
          <ac:spMkLst>
            <pc:docMk/>
            <pc:sldMk cId="10646888" sldId="536"/>
            <ac:spMk id="2" creationId="{A3D82C21-20E0-4398-8631-47918B416FA4}"/>
          </ac:spMkLst>
        </pc:spChg>
        <pc:spChg chg="mod">
          <ac:chgData name="Branislava Marvanová" userId="1bd1af0d761dcb00" providerId="LiveId" clId="{053ED331-EDA4-4E13-95DE-5C7F2C4F9ADC}" dt="2021-06-08T22:02:30.623" v="9243" actId="20577"/>
          <ac:spMkLst>
            <pc:docMk/>
            <pc:sldMk cId="10646888" sldId="536"/>
            <ac:spMk id="3" creationId="{52367B3D-D3D8-4D02-B35E-939DD74716F7}"/>
          </ac:spMkLst>
        </pc:spChg>
      </pc:sldChg>
      <pc:sldChg chg="addSp delSp modSp new mod setBg">
        <pc:chgData name="Branislava Marvanová" userId="1bd1af0d761dcb00" providerId="LiveId" clId="{053ED331-EDA4-4E13-95DE-5C7F2C4F9ADC}" dt="2021-06-08T21:24:18.953" v="8284" actId="26606"/>
        <pc:sldMkLst>
          <pc:docMk/>
          <pc:sldMk cId="149427080" sldId="537"/>
        </pc:sldMkLst>
        <pc:spChg chg="mod">
          <ac:chgData name="Branislava Marvanová" userId="1bd1af0d761dcb00" providerId="LiveId" clId="{053ED331-EDA4-4E13-95DE-5C7F2C4F9ADC}" dt="2021-06-08T21:24:18.953" v="8284" actId="26606"/>
          <ac:spMkLst>
            <pc:docMk/>
            <pc:sldMk cId="149427080" sldId="537"/>
            <ac:spMk id="2" creationId="{EFD73803-5E96-44D5-86B3-EE6B8451280D}"/>
          </ac:spMkLst>
        </pc:spChg>
        <pc:spChg chg="del">
          <ac:chgData name="Branislava Marvanová" userId="1bd1af0d761dcb00" providerId="LiveId" clId="{053ED331-EDA4-4E13-95DE-5C7F2C4F9ADC}" dt="2021-06-08T21:24:18.953" v="8284" actId="26606"/>
          <ac:spMkLst>
            <pc:docMk/>
            <pc:sldMk cId="149427080" sldId="537"/>
            <ac:spMk id="3" creationId="{39A3285F-1170-41D5-8C00-0F9BE5073C6E}"/>
          </ac:spMkLst>
        </pc:spChg>
        <pc:spChg chg="del">
          <ac:chgData name="Branislava Marvanová" userId="1bd1af0d761dcb00" providerId="LiveId" clId="{053ED331-EDA4-4E13-95DE-5C7F2C4F9ADC}" dt="2021-06-08T21:24:18.953" v="8284" actId="26606"/>
          <ac:spMkLst>
            <pc:docMk/>
            <pc:sldMk cId="149427080" sldId="537"/>
            <ac:spMk id="4" creationId="{FA7F3847-A830-4298-8904-8AFF85B6413C}"/>
          </ac:spMkLst>
        </pc:spChg>
        <pc:spChg chg="add">
          <ac:chgData name="Branislava Marvanová" userId="1bd1af0d761dcb00" providerId="LiveId" clId="{053ED331-EDA4-4E13-95DE-5C7F2C4F9ADC}" dt="2021-06-08T21:24:18.953" v="8284" actId="26606"/>
          <ac:spMkLst>
            <pc:docMk/>
            <pc:sldMk cId="149427080" sldId="537"/>
            <ac:spMk id="10" creationId="{2928117C-9446-4E7F-AE62-95E0F6DB5B27}"/>
          </ac:spMkLst>
        </pc:spChg>
        <pc:spChg chg="add">
          <ac:chgData name="Branislava Marvanová" userId="1bd1af0d761dcb00" providerId="LiveId" clId="{053ED331-EDA4-4E13-95DE-5C7F2C4F9ADC}" dt="2021-06-08T21:24:18.953" v="8284" actId="26606"/>
          <ac:spMkLst>
            <pc:docMk/>
            <pc:sldMk cId="149427080" sldId="537"/>
            <ac:spMk id="12" creationId="{84D30AFB-4D71-48B0-AA00-28EE92363A5F}"/>
          </ac:spMkLst>
        </pc:spChg>
        <pc:spChg chg="add">
          <ac:chgData name="Branislava Marvanová" userId="1bd1af0d761dcb00" providerId="LiveId" clId="{053ED331-EDA4-4E13-95DE-5C7F2C4F9ADC}" dt="2021-06-08T21:24:18.953" v="8284" actId="26606"/>
          <ac:spMkLst>
            <pc:docMk/>
            <pc:sldMk cId="149427080" sldId="537"/>
            <ac:spMk id="14" creationId="{96A0B76F-8010-4C62-B4B6-C5FC438C059E}"/>
          </ac:spMkLst>
        </pc:spChg>
        <pc:spChg chg="add">
          <ac:chgData name="Branislava Marvanová" userId="1bd1af0d761dcb00" providerId="LiveId" clId="{053ED331-EDA4-4E13-95DE-5C7F2C4F9ADC}" dt="2021-06-08T21:24:18.953" v="8284" actId="26606"/>
          <ac:spMkLst>
            <pc:docMk/>
            <pc:sldMk cId="149427080" sldId="537"/>
            <ac:spMk id="16" creationId="{9FC936C0-4624-438D-BDD0-6B296BD6409D}"/>
          </ac:spMkLst>
        </pc:spChg>
        <pc:spChg chg="add">
          <ac:chgData name="Branislava Marvanová" userId="1bd1af0d761dcb00" providerId="LiveId" clId="{053ED331-EDA4-4E13-95DE-5C7F2C4F9ADC}" dt="2021-06-08T21:24:18.953" v="8284" actId="26606"/>
          <ac:spMkLst>
            <pc:docMk/>
            <pc:sldMk cId="149427080" sldId="537"/>
            <ac:spMk id="18" creationId="{4B526CBF-0AA4-49A9-B305-EE0AF3AF6D3C}"/>
          </ac:spMkLst>
        </pc:spChg>
        <pc:grpChg chg="add">
          <ac:chgData name="Branislava Marvanová" userId="1bd1af0d761dcb00" providerId="LiveId" clId="{053ED331-EDA4-4E13-95DE-5C7F2C4F9ADC}" dt="2021-06-08T21:24:18.953" v="8284" actId="26606"/>
          <ac:grpSpMkLst>
            <pc:docMk/>
            <pc:sldMk cId="149427080" sldId="537"/>
            <ac:grpSpMk id="20" creationId="{CC8B5139-02E6-4DEA-9CCE-962CAF0AFBA0}"/>
          </ac:grpSpMkLst>
        </pc:grpChg>
        <pc:picChg chg="add">
          <ac:chgData name="Branislava Marvanová" userId="1bd1af0d761dcb00" providerId="LiveId" clId="{053ED331-EDA4-4E13-95DE-5C7F2C4F9ADC}" dt="2021-06-08T21:24:18.953" v="8284" actId="26606"/>
          <ac:picMkLst>
            <pc:docMk/>
            <pc:sldMk cId="149427080" sldId="537"/>
            <ac:picMk id="6" creationId="{19D8F71B-66A2-448A-AEBD-CDF5A8BDEEEC}"/>
          </ac:picMkLst>
        </pc:picChg>
      </pc:sldChg>
      <pc:sldChg chg="addSp delSp modSp new mod ord setBg setClrOvrMap">
        <pc:chgData name="Branislava Marvanová" userId="1bd1af0d761dcb00" providerId="LiveId" clId="{053ED331-EDA4-4E13-95DE-5C7F2C4F9ADC}" dt="2021-06-08T21:26:45.261" v="8317"/>
        <pc:sldMkLst>
          <pc:docMk/>
          <pc:sldMk cId="4237169122" sldId="538"/>
        </pc:sldMkLst>
        <pc:spChg chg="mod">
          <ac:chgData name="Branislava Marvanová" userId="1bd1af0d761dcb00" providerId="LiveId" clId="{053ED331-EDA4-4E13-95DE-5C7F2C4F9ADC}" dt="2021-06-08T21:26:32.977" v="8315" actId="26606"/>
          <ac:spMkLst>
            <pc:docMk/>
            <pc:sldMk cId="4237169122" sldId="538"/>
            <ac:spMk id="2" creationId="{39F81C11-6B83-41D8-AE49-5EAC16540A52}"/>
          </ac:spMkLst>
        </pc:spChg>
        <pc:spChg chg="add del">
          <ac:chgData name="Branislava Marvanová" userId="1bd1af0d761dcb00" providerId="LiveId" clId="{053ED331-EDA4-4E13-95DE-5C7F2C4F9ADC}" dt="2021-06-08T21:26:32.977" v="8315" actId="26606"/>
          <ac:spMkLst>
            <pc:docMk/>
            <pc:sldMk cId="4237169122" sldId="538"/>
            <ac:spMk id="3" creationId="{7E33CE3D-335D-4E63-9BBB-F79852FA4D3B}"/>
          </ac:spMkLst>
        </pc:spChg>
        <pc:spChg chg="del mod">
          <ac:chgData name="Branislava Marvanová" userId="1bd1af0d761dcb00" providerId="LiveId" clId="{053ED331-EDA4-4E13-95DE-5C7F2C4F9ADC}" dt="2021-06-08T21:26:32.977" v="8315" actId="26606"/>
          <ac:spMkLst>
            <pc:docMk/>
            <pc:sldMk cId="4237169122" sldId="538"/>
            <ac:spMk id="4" creationId="{6AC8BEB9-1200-442F-A9AD-E226623D889A}"/>
          </ac:spMkLst>
        </pc:spChg>
        <pc:spChg chg="add del">
          <ac:chgData name="Branislava Marvanová" userId="1bd1af0d761dcb00" providerId="LiveId" clId="{053ED331-EDA4-4E13-95DE-5C7F2C4F9ADC}" dt="2021-06-08T21:26:32.956" v="8314" actId="26606"/>
          <ac:spMkLst>
            <pc:docMk/>
            <pc:sldMk cId="4237169122" sldId="538"/>
            <ac:spMk id="10" creationId="{2928117C-9446-4E7F-AE62-95E0F6DB5B27}"/>
          </ac:spMkLst>
        </pc:spChg>
        <pc:spChg chg="add del">
          <ac:chgData name="Branislava Marvanová" userId="1bd1af0d761dcb00" providerId="LiveId" clId="{053ED331-EDA4-4E13-95DE-5C7F2C4F9ADC}" dt="2021-06-08T21:26:32.956" v="8314" actId="26606"/>
          <ac:spMkLst>
            <pc:docMk/>
            <pc:sldMk cId="4237169122" sldId="538"/>
            <ac:spMk id="12" creationId="{84D30AFB-4D71-48B0-AA00-28EE92363A5F}"/>
          </ac:spMkLst>
        </pc:spChg>
        <pc:spChg chg="add del">
          <ac:chgData name="Branislava Marvanová" userId="1bd1af0d761dcb00" providerId="LiveId" clId="{053ED331-EDA4-4E13-95DE-5C7F2C4F9ADC}" dt="2021-06-08T21:26:32.956" v="8314" actId="26606"/>
          <ac:spMkLst>
            <pc:docMk/>
            <pc:sldMk cId="4237169122" sldId="538"/>
            <ac:spMk id="14" creationId="{96A0B76F-8010-4C62-B4B6-C5FC438C059E}"/>
          </ac:spMkLst>
        </pc:spChg>
        <pc:spChg chg="add del">
          <ac:chgData name="Branislava Marvanová" userId="1bd1af0d761dcb00" providerId="LiveId" clId="{053ED331-EDA4-4E13-95DE-5C7F2C4F9ADC}" dt="2021-06-08T21:26:32.956" v="8314" actId="26606"/>
          <ac:spMkLst>
            <pc:docMk/>
            <pc:sldMk cId="4237169122" sldId="538"/>
            <ac:spMk id="16" creationId="{B36BEBD5-A373-4C8C-8C06-CD8007E22F39}"/>
          </ac:spMkLst>
        </pc:spChg>
        <pc:spChg chg="add del">
          <ac:chgData name="Branislava Marvanová" userId="1bd1af0d761dcb00" providerId="LiveId" clId="{053ED331-EDA4-4E13-95DE-5C7F2C4F9ADC}" dt="2021-06-08T21:26:32.956" v="8314" actId="26606"/>
          <ac:spMkLst>
            <pc:docMk/>
            <pc:sldMk cId="4237169122" sldId="538"/>
            <ac:spMk id="18" creationId="{1A8AF9B1-7D64-4564-969F-CB2B27ED9EC7}"/>
          </ac:spMkLst>
        </pc:spChg>
        <pc:spChg chg="add">
          <ac:chgData name="Branislava Marvanová" userId="1bd1af0d761dcb00" providerId="LiveId" clId="{053ED331-EDA4-4E13-95DE-5C7F2C4F9ADC}" dt="2021-06-08T21:26:32.977" v="8315" actId="26606"/>
          <ac:spMkLst>
            <pc:docMk/>
            <pc:sldMk cId="4237169122" sldId="538"/>
            <ac:spMk id="24" creationId="{2928117C-9446-4E7F-AE62-95E0F6DB5B27}"/>
          </ac:spMkLst>
        </pc:spChg>
        <pc:spChg chg="add">
          <ac:chgData name="Branislava Marvanová" userId="1bd1af0d761dcb00" providerId="LiveId" clId="{053ED331-EDA4-4E13-95DE-5C7F2C4F9ADC}" dt="2021-06-08T21:26:32.977" v="8315" actId="26606"/>
          <ac:spMkLst>
            <pc:docMk/>
            <pc:sldMk cId="4237169122" sldId="538"/>
            <ac:spMk id="25" creationId="{84D30AFB-4D71-48B0-AA00-28EE92363A5F}"/>
          </ac:spMkLst>
        </pc:spChg>
        <pc:spChg chg="add">
          <ac:chgData name="Branislava Marvanová" userId="1bd1af0d761dcb00" providerId="LiveId" clId="{053ED331-EDA4-4E13-95DE-5C7F2C4F9ADC}" dt="2021-06-08T21:26:32.977" v="8315" actId="26606"/>
          <ac:spMkLst>
            <pc:docMk/>
            <pc:sldMk cId="4237169122" sldId="538"/>
            <ac:spMk id="26" creationId="{96A0B76F-8010-4C62-B4B6-C5FC438C059E}"/>
          </ac:spMkLst>
        </pc:spChg>
        <pc:spChg chg="add">
          <ac:chgData name="Branislava Marvanová" userId="1bd1af0d761dcb00" providerId="LiveId" clId="{053ED331-EDA4-4E13-95DE-5C7F2C4F9ADC}" dt="2021-06-08T21:26:32.977" v="8315" actId="26606"/>
          <ac:spMkLst>
            <pc:docMk/>
            <pc:sldMk cId="4237169122" sldId="538"/>
            <ac:spMk id="27" creationId="{9FC936C0-4624-438D-BDD0-6B296BD6409D}"/>
          </ac:spMkLst>
        </pc:spChg>
        <pc:spChg chg="add">
          <ac:chgData name="Branislava Marvanová" userId="1bd1af0d761dcb00" providerId="LiveId" clId="{053ED331-EDA4-4E13-95DE-5C7F2C4F9ADC}" dt="2021-06-08T21:26:32.977" v="8315" actId="26606"/>
          <ac:spMkLst>
            <pc:docMk/>
            <pc:sldMk cId="4237169122" sldId="538"/>
            <ac:spMk id="28" creationId="{4B526CBF-0AA4-49A9-B305-EE0AF3AF6D3C}"/>
          </ac:spMkLst>
        </pc:spChg>
        <pc:grpChg chg="add del">
          <ac:chgData name="Branislava Marvanová" userId="1bd1af0d761dcb00" providerId="LiveId" clId="{053ED331-EDA4-4E13-95DE-5C7F2C4F9ADC}" dt="2021-06-08T21:26:32.956" v="8314" actId="26606"/>
          <ac:grpSpMkLst>
            <pc:docMk/>
            <pc:sldMk cId="4237169122" sldId="538"/>
            <ac:grpSpMk id="20" creationId="{8D854759-2D3E-4B54-A780-D84D49E80FE3}"/>
          </ac:grpSpMkLst>
        </pc:grpChg>
        <pc:grpChg chg="add">
          <ac:chgData name="Branislava Marvanová" userId="1bd1af0d761dcb00" providerId="LiveId" clId="{053ED331-EDA4-4E13-95DE-5C7F2C4F9ADC}" dt="2021-06-08T21:26:32.977" v="8315" actId="26606"/>
          <ac:grpSpMkLst>
            <pc:docMk/>
            <pc:sldMk cId="4237169122" sldId="538"/>
            <ac:grpSpMk id="30" creationId="{CC8B5139-02E6-4DEA-9CCE-962CAF0AFBA0}"/>
          </ac:grpSpMkLst>
        </pc:grpChg>
        <pc:picChg chg="add del">
          <ac:chgData name="Branislava Marvanová" userId="1bd1af0d761dcb00" providerId="LiveId" clId="{053ED331-EDA4-4E13-95DE-5C7F2C4F9ADC}" dt="2021-06-08T21:26:32.956" v="8314" actId="26606"/>
          <ac:picMkLst>
            <pc:docMk/>
            <pc:sldMk cId="4237169122" sldId="538"/>
            <ac:picMk id="6" creationId="{17F5B146-678B-42F2-83CF-E9EDB966FE29}"/>
          </ac:picMkLst>
        </pc:picChg>
        <pc:picChg chg="add">
          <ac:chgData name="Branislava Marvanová" userId="1bd1af0d761dcb00" providerId="LiveId" clId="{053ED331-EDA4-4E13-95DE-5C7F2C4F9ADC}" dt="2021-06-08T21:26:32.977" v="8315" actId="26606"/>
          <ac:picMkLst>
            <pc:docMk/>
            <pc:sldMk cId="4237169122" sldId="538"/>
            <ac:picMk id="29" creationId="{DBA27F3F-7D66-4BC0-BF74-2260984356ED}"/>
          </ac:picMkLst>
        </pc:picChg>
      </pc:sldChg>
      <pc:sldChg chg="modSp new mod">
        <pc:chgData name="Branislava Marvanová" userId="1bd1af0d761dcb00" providerId="LiveId" clId="{053ED331-EDA4-4E13-95DE-5C7F2C4F9ADC}" dt="2021-06-08T21:30:17.433" v="8641" actId="20577"/>
        <pc:sldMkLst>
          <pc:docMk/>
          <pc:sldMk cId="2574319971" sldId="539"/>
        </pc:sldMkLst>
        <pc:spChg chg="mod">
          <ac:chgData name="Branislava Marvanová" userId="1bd1af0d761dcb00" providerId="LiveId" clId="{053ED331-EDA4-4E13-95DE-5C7F2C4F9ADC}" dt="2021-06-08T21:28:09.869" v="8343" actId="20577"/>
          <ac:spMkLst>
            <pc:docMk/>
            <pc:sldMk cId="2574319971" sldId="539"/>
            <ac:spMk id="2" creationId="{2F30F761-40DB-4CF4-932E-9884F77AB1A8}"/>
          </ac:spMkLst>
        </pc:spChg>
        <pc:spChg chg="mod">
          <ac:chgData name="Branislava Marvanová" userId="1bd1af0d761dcb00" providerId="LiveId" clId="{053ED331-EDA4-4E13-95DE-5C7F2C4F9ADC}" dt="2021-06-08T21:30:17.433" v="8641" actId="20577"/>
          <ac:spMkLst>
            <pc:docMk/>
            <pc:sldMk cId="2574319971" sldId="539"/>
            <ac:spMk id="3" creationId="{B9C7D82E-2302-4653-A9E5-F43016B1E743}"/>
          </ac:spMkLst>
        </pc:spChg>
      </pc:sldChg>
      <pc:sldChg chg="modSp new mod">
        <pc:chgData name="Branislava Marvanová" userId="1bd1af0d761dcb00" providerId="LiveId" clId="{053ED331-EDA4-4E13-95DE-5C7F2C4F9ADC}" dt="2021-06-08T22:03:12.388" v="9245" actId="20577"/>
        <pc:sldMkLst>
          <pc:docMk/>
          <pc:sldMk cId="3745700558" sldId="540"/>
        </pc:sldMkLst>
        <pc:spChg chg="mod">
          <ac:chgData name="Branislava Marvanová" userId="1bd1af0d761dcb00" providerId="LiveId" clId="{053ED331-EDA4-4E13-95DE-5C7F2C4F9ADC}" dt="2021-06-08T21:30:49.063" v="8672" actId="20577"/>
          <ac:spMkLst>
            <pc:docMk/>
            <pc:sldMk cId="3745700558" sldId="540"/>
            <ac:spMk id="2" creationId="{5BD6F7CC-3116-4307-B88C-29AFB10BF7E9}"/>
          </ac:spMkLst>
        </pc:spChg>
        <pc:spChg chg="mod">
          <ac:chgData name="Branislava Marvanová" userId="1bd1af0d761dcb00" providerId="LiveId" clId="{053ED331-EDA4-4E13-95DE-5C7F2C4F9ADC}" dt="2021-06-08T22:03:12.388" v="9245" actId="20577"/>
          <ac:spMkLst>
            <pc:docMk/>
            <pc:sldMk cId="3745700558" sldId="540"/>
            <ac:spMk id="3" creationId="{C7F48462-6A73-4B5A-AC9E-476DA6FF88B2}"/>
          </ac:spMkLst>
        </pc:spChg>
      </pc:sldChg>
      <pc:sldChg chg="modSp new mod">
        <pc:chgData name="Branislava Marvanová" userId="1bd1af0d761dcb00" providerId="LiveId" clId="{053ED331-EDA4-4E13-95DE-5C7F2C4F9ADC}" dt="2021-06-08T21:49:52.841" v="9178" actId="20577"/>
        <pc:sldMkLst>
          <pc:docMk/>
          <pc:sldMk cId="860693375" sldId="541"/>
        </pc:sldMkLst>
        <pc:spChg chg="mod">
          <ac:chgData name="Branislava Marvanová" userId="1bd1af0d761dcb00" providerId="LiveId" clId="{053ED331-EDA4-4E13-95DE-5C7F2C4F9ADC}" dt="2021-06-08T21:49:52.841" v="9178" actId="20577"/>
          <ac:spMkLst>
            <pc:docMk/>
            <pc:sldMk cId="860693375" sldId="541"/>
            <ac:spMk id="2" creationId="{A904808D-EF48-42B0-95D8-4C16EE39DDFB}"/>
          </ac:spMkLst>
        </pc:spChg>
      </pc:sldChg>
      <pc:sldChg chg="addSp delSp modSp new mod">
        <pc:chgData name="Branislava Marvanová" userId="1bd1af0d761dcb00" providerId="LiveId" clId="{053ED331-EDA4-4E13-95DE-5C7F2C4F9ADC}" dt="2021-06-09T10:08:22.496" v="9275" actId="931"/>
        <pc:sldMkLst>
          <pc:docMk/>
          <pc:sldMk cId="1824497249" sldId="542"/>
        </pc:sldMkLst>
        <pc:spChg chg="mod">
          <ac:chgData name="Branislava Marvanová" userId="1bd1af0d761dcb00" providerId="LiveId" clId="{053ED331-EDA4-4E13-95DE-5C7F2C4F9ADC}" dt="2021-06-09T10:07:34.284" v="9274" actId="20577"/>
          <ac:spMkLst>
            <pc:docMk/>
            <pc:sldMk cId="1824497249" sldId="542"/>
            <ac:spMk id="2" creationId="{D9E21F13-8338-4086-B314-A3572BE14893}"/>
          </ac:spMkLst>
        </pc:spChg>
        <pc:spChg chg="del">
          <ac:chgData name="Branislava Marvanová" userId="1bd1af0d761dcb00" providerId="LiveId" clId="{053ED331-EDA4-4E13-95DE-5C7F2C4F9ADC}" dt="2021-06-09T10:08:22.496" v="9275" actId="931"/>
          <ac:spMkLst>
            <pc:docMk/>
            <pc:sldMk cId="1824497249" sldId="542"/>
            <ac:spMk id="3" creationId="{12D23185-D206-46D3-A34C-23A2682B72DB}"/>
          </ac:spMkLst>
        </pc:spChg>
        <pc:picChg chg="add mod">
          <ac:chgData name="Branislava Marvanová" userId="1bd1af0d761dcb00" providerId="LiveId" clId="{053ED331-EDA4-4E13-95DE-5C7F2C4F9ADC}" dt="2021-06-09T10:08:22.496" v="9275" actId="931"/>
          <ac:picMkLst>
            <pc:docMk/>
            <pc:sldMk cId="1824497249" sldId="542"/>
            <ac:picMk id="5" creationId="{56CEAA7D-39E9-41F5-B6C0-12DC509919F4}"/>
          </ac:picMkLst>
        </pc:picChg>
      </pc:sldChg>
      <pc:sldChg chg="modSp new mod">
        <pc:chgData name="Branislava Marvanová" userId="1bd1af0d761dcb00" providerId="LiveId" clId="{053ED331-EDA4-4E13-95DE-5C7F2C4F9ADC}" dt="2021-06-09T10:10:59.827" v="9556" actId="20577"/>
        <pc:sldMkLst>
          <pc:docMk/>
          <pc:sldMk cId="3569989956" sldId="543"/>
        </pc:sldMkLst>
        <pc:spChg chg="mod">
          <ac:chgData name="Branislava Marvanová" userId="1bd1af0d761dcb00" providerId="LiveId" clId="{053ED331-EDA4-4E13-95DE-5C7F2C4F9ADC}" dt="2021-06-09T10:09:33.682" v="9336" actId="20577"/>
          <ac:spMkLst>
            <pc:docMk/>
            <pc:sldMk cId="3569989956" sldId="543"/>
            <ac:spMk id="2" creationId="{E2B00049-DDE2-48DC-BA3B-F1A828ACE2CB}"/>
          </ac:spMkLst>
        </pc:spChg>
        <pc:spChg chg="mod">
          <ac:chgData name="Branislava Marvanová" userId="1bd1af0d761dcb00" providerId="LiveId" clId="{053ED331-EDA4-4E13-95DE-5C7F2C4F9ADC}" dt="2021-06-09T10:10:59.827" v="9556" actId="20577"/>
          <ac:spMkLst>
            <pc:docMk/>
            <pc:sldMk cId="3569989956" sldId="543"/>
            <ac:spMk id="3" creationId="{1CC6CA21-9612-428D-AC04-C00034E35F09}"/>
          </ac:spMkLst>
        </pc:spChg>
      </pc:sldChg>
    </pc:docChg>
  </pc:docChgLst>
  <pc:docChgLst>
    <pc:chgData name="Hana Pospíšilová" userId="S::hana.pospisilova@rosaspolek.onmicrosoft.com::f7164636-4037-4f60-b7f0-3767594ed1d3" providerId="AD" clId="Web-{EF2E14EA-A1DB-447C-AF3C-72F47D0B992B}"/>
    <pc:docChg chg="modSld">
      <pc:chgData name="Hana Pospíšilová" userId="S::hana.pospisilova@rosaspolek.onmicrosoft.com::f7164636-4037-4f60-b7f0-3767594ed1d3" providerId="AD" clId="Web-{EF2E14EA-A1DB-447C-AF3C-72F47D0B992B}" dt="2021-06-09T12:51:18.639" v="12" actId="20577"/>
      <pc:docMkLst>
        <pc:docMk/>
      </pc:docMkLst>
      <pc:sldChg chg="modSp">
        <pc:chgData name="Hana Pospíšilová" userId="S::hana.pospisilova@rosaspolek.onmicrosoft.com::f7164636-4037-4f60-b7f0-3767594ed1d3" providerId="AD" clId="Web-{EF2E14EA-A1DB-447C-AF3C-72F47D0B992B}" dt="2021-06-09T12:44:00.771" v="1" actId="20577"/>
        <pc:sldMkLst>
          <pc:docMk/>
          <pc:sldMk cId="1411144550" sldId="507"/>
        </pc:sldMkLst>
        <pc:spChg chg="mod">
          <ac:chgData name="Hana Pospíšilová" userId="S::hana.pospisilova@rosaspolek.onmicrosoft.com::f7164636-4037-4f60-b7f0-3767594ed1d3" providerId="AD" clId="Web-{EF2E14EA-A1DB-447C-AF3C-72F47D0B992B}" dt="2021-06-09T12:44:00.771" v="1" actId="20577"/>
          <ac:spMkLst>
            <pc:docMk/>
            <pc:sldMk cId="1411144550" sldId="507"/>
            <ac:spMk id="3" creationId="{49C49B0F-FDDD-41ED-A7C6-4BC1C2B3476C}"/>
          </ac:spMkLst>
        </pc:spChg>
      </pc:sldChg>
      <pc:sldChg chg="modSp">
        <pc:chgData name="Hana Pospíšilová" userId="S::hana.pospisilova@rosaspolek.onmicrosoft.com::f7164636-4037-4f60-b7f0-3767594ed1d3" providerId="AD" clId="Web-{EF2E14EA-A1DB-447C-AF3C-72F47D0B992B}" dt="2021-06-09T12:51:18.639" v="12" actId="20577"/>
        <pc:sldMkLst>
          <pc:docMk/>
          <pc:sldMk cId="3569989956" sldId="543"/>
        </pc:sldMkLst>
        <pc:spChg chg="mod">
          <ac:chgData name="Hana Pospíšilová" userId="S::hana.pospisilova@rosaspolek.onmicrosoft.com::f7164636-4037-4f60-b7f0-3767594ed1d3" providerId="AD" clId="Web-{EF2E14EA-A1DB-447C-AF3C-72F47D0B992B}" dt="2021-06-09T12:51:18.639" v="12" actId="20577"/>
          <ac:spMkLst>
            <pc:docMk/>
            <pc:sldMk cId="3569989956" sldId="543"/>
            <ac:spMk id="3" creationId="{1CC6CA21-9612-428D-AC04-C00034E35F09}"/>
          </ac:spMkLst>
        </pc:spChg>
      </pc:sldChg>
      <pc:sldChg chg="modSp">
        <pc:chgData name="Hana Pospíšilová" userId="S::hana.pospisilova@rosaspolek.onmicrosoft.com::f7164636-4037-4f60-b7f0-3767594ed1d3" providerId="AD" clId="Web-{EF2E14EA-A1DB-447C-AF3C-72F47D0B992B}" dt="2021-06-09T12:50:07.622" v="9" actId="20577"/>
        <pc:sldMkLst>
          <pc:docMk/>
          <pc:sldMk cId="1115844587" sldId="544"/>
        </pc:sldMkLst>
        <pc:spChg chg="mod">
          <ac:chgData name="Hana Pospíšilová" userId="S::hana.pospisilova@rosaspolek.onmicrosoft.com::f7164636-4037-4f60-b7f0-3767594ed1d3" providerId="AD" clId="Web-{EF2E14EA-A1DB-447C-AF3C-72F47D0B992B}" dt="2021-06-09T12:50:07.622" v="9" actId="20577"/>
          <ac:spMkLst>
            <pc:docMk/>
            <pc:sldMk cId="1115844587" sldId="544"/>
            <ac:spMk id="3" creationId="{66B3B1B9-F703-4E35-B72D-36F2B5348841}"/>
          </ac:spMkLst>
        </pc:spChg>
      </pc:sldChg>
      <pc:sldChg chg="modSp">
        <pc:chgData name="Hana Pospíšilová" userId="S::hana.pospisilova@rosaspolek.onmicrosoft.com::f7164636-4037-4f60-b7f0-3767594ed1d3" providerId="AD" clId="Web-{EF2E14EA-A1DB-447C-AF3C-72F47D0B992B}" dt="2021-06-09T12:47:37.822" v="4" actId="20577"/>
        <pc:sldMkLst>
          <pc:docMk/>
          <pc:sldMk cId="4266899898" sldId="546"/>
        </pc:sldMkLst>
        <pc:spChg chg="mod">
          <ac:chgData name="Hana Pospíšilová" userId="S::hana.pospisilova@rosaspolek.onmicrosoft.com::f7164636-4037-4f60-b7f0-3767594ed1d3" providerId="AD" clId="Web-{EF2E14EA-A1DB-447C-AF3C-72F47D0B992B}" dt="2021-06-09T12:47:37.822" v="4" actId="20577"/>
          <ac:spMkLst>
            <pc:docMk/>
            <pc:sldMk cId="4266899898" sldId="546"/>
            <ac:spMk id="3" creationId="{F1C55E8D-2D68-4E72-8B1A-17E4CAE8CABF}"/>
          </ac:spMkLst>
        </pc:spChg>
      </pc:sldChg>
    </pc:docChg>
  </pc:docChgLst>
  <pc:docChgLst>
    <pc:chgData name="Markéta Neplechová" userId="1c97296a-6bb8-4eaa-898c-2678b0e410d2" providerId="ADAL" clId="{CD1CEB58-120C-435F-8958-B60E44785663}"/>
    <pc:docChg chg="undo custSel addSld delSld modSld sldOrd">
      <pc:chgData name="Markéta Neplechová" userId="1c97296a-6bb8-4eaa-898c-2678b0e410d2" providerId="ADAL" clId="{CD1CEB58-120C-435F-8958-B60E44785663}" dt="2021-10-19T06:48:22.528" v="1345" actId="20577"/>
      <pc:docMkLst>
        <pc:docMk/>
      </pc:docMkLst>
      <pc:sldChg chg="add del">
        <pc:chgData name="Markéta Neplechová" userId="1c97296a-6bb8-4eaa-898c-2678b0e410d2" providerId="ADAL" clId="{CD1CEB58-120C-435F-8958-B60E44785663}" dt="2021-10-08T07:19:06.901" v="10"/>
        <pc:sldMkLst>
          <pc:docMk/>
          <pc:sldMk cId="3433106139" sldId="256"/>
        </pc:sldMkLst>
      </pc:sldChg>
      <pc:sldChg chg="del">
        <pc:chgData name="Markéta Neplechová" userId="1c97296a-6bb8-4eaa-898c-2678b0e410d2" providerId="ADAL" clId="{CD1CEB58-120C-435F-8958-B60E44785663}" dt="2021-10-08T07:59:09.030" v="601" actId="47"/>
        <pc:sldMkLst>
          <pc:docMk/>
          <pc:sldMk cId="716503826" sldId="257"/>
        </pc:sldMkLst>
      </pc:sldChg>
      <pc:sldChg chg="del">
        <pc:chgData name="Markéta Neplechová" userId="1c97296a-6bb8-4eaa-898c-2678b0e410d2" providerId="ADAL" clId="{CD1CEB58-120C-435F-8958-B60E44785663}" dt="2021-10-08T07:59:17.588" v="605" actId="47"/>
        <pc:sldMkLst>
          <pc:docMk/>
          <pc:sldMk cId="1566890035" sldId="258"/>
        </pc:sldMkLst>
      </pc:sldChg>
      <pc:sldChg chg="del">
        <pc:chgData name="Markéta Neplechová" userId="1c97296a-6bb8-4eaa-898c-2678b0e410d2" providerId="ADAL" clId="{CD1CEB58-120C-435F-8958-B60E44785663}" dt="2021-10-08T07:59:13.287" v="602" actId="47"/>
        <pc:sldMkLst>
          <pc:docMk/>
          <pc:sldMk cId="1197539844" sldId="263"/>
        </pc:sldMkLst>
      </pc:sldChg>
      <pc:sldChg chg="del">
        <pc:chgData name="Markéta Neplechová" userId="1c97296a-6bb8-4eaa-898c-2678b0e410d2" providerId="ADAL" clId="{CD1CEB58-120C-435F-8958-B60E44785663}" dt="2021-10-08T07:59:32.460" v="612" actId="47"/>
        <pc:sldMkLst>
          <pc:docMk/>
          <pc:sldMk cId="490754857" sldId="264"/>
        </pc:sldMkLst>
      </pc:sldChg>
      <pc:sldChg chg="del">
        <pc:chgData name="Markéta Neplechová" userId="1c97296a-6bb8-4eaa-898c-2678b0e410d2" providerId="ADAL" clId="{CD1CEB58-120C-435F-8958-B60E44785663}" dt="2021-10-08T08:01:21.953" v="643" actId="47"/>
        <pc:sldMkLst>
          <pc:docMk/>
          <pc:sldMk cId="4195355514" sldId="266"/>
        </pc:sldMkLst>
      </pc:sldChg>
      <pc:sldChg chg="del">
        <pc:chgData name="Markéta Neplechová" userId="1c97296a-6bb8-4eaa-898c-2678b0e410d2" providerId="ADAL" clId="{CD1CEB58-120C-435F-8958-B60E44785663}" dt="2021-10-08T08:01:24.732" v="644" actId="47"/>
        <pc:sldMkLst>
          <pc:docMk/>
          <pc:sldMk cId="2469310045" sldId="267"/>
        </pc:sldMkLst>
      </pc:sldChg>
      <pc:sldChg chg="del">
        <pc:chgData name="Markéta Neplechová" userId="1c97296a-6bb8-4eaa-898c-2678b0e410d2" providerId="ADAL" clId="{CD1CEB58-120C-435F-8958-B60E44785663}" dt="2021-10-08T08:01:27.555" v="645" actId="47"/>
        <pc:sldMkLst>
          <pc:docMk/>
          <pc:sldMk cId="44337159" sldId="268"/>
        </pc:sldMkLst>
      </pc:sldChg>
      <pc:sldChg chg="del">
        <pc:chgData name="Markéta Neplechová" userId="1c97296a-6bb8-4eaa-898c-2678b0e410d2" providerId="ADAL" clId="{CD1CEB58-120C-435F-8958-B60E44785663}" dt="2021-10-08T07:59:23.315" v="607" actId="47"/>
        <pc:sldMkLst>
          <pc:docMk/>
          <pc:sldMk cId="114937017" sldId="269"/>
        </pc:sldMkLst>
      </pc:sldChg>
      <pc:sldChg chg="del">
        <pc:chgData name="Markéta Neplechová" userId="1c97296a-6bb8-4eaa-898c-2678b0e410d2" providerId="ADAL" clId="{CD1CEB58-120C-435F-8958-B60E44785663}" dt="2021-10-08T07:59:26.577" v="609" actId="47"/>
        <pc:sldMkLst>
          <pc:docMk/>
          <pc:sldMk cId="515375252" sldId="270"/>
        </pc:sldMkLst>
      </pc:sldChg>
      <pc:sldChg chg="del">
        <pc:chgData name="Markéta Neplechová" userId="1c97296a-6bb8-4eaa-898c-2678b0e410d2" providerId="ADAL" clId="{CD1CEB58-120C-435F-8958-B60E44785663}" dt="2021-10-08T07:59:41.620" v="619" actId="47"/>
        <pc:sldMkLst>
          <pc:docMk/>
          <pc:sldMk cId="3341241352" sldId="271"/>
        </pc:sldMkLst>
      </pc:sldChg>
      <pc:sldChg chg="del">
        <pc:chgData name="Markéta Neplechová" userId="1c97296a-6bb8-4eaa-898c-2678b0e410d2" providerId="ADAL" clId="{CD1CEB58-120C-435F-8958-B60E44785663}" dt="2021-10-08T07:59:15.730" v="604" actId="47"/>
        <pc:sldMkLst>
          <pc:docMk/>
          <pc:sldMk cId="695318788" sldId="273"/>
        </pc:sldMkLst>
      </pc:sldChg>
      <pc:sldChg chg="delSp del mod">
        <pc:chgData name="Markéta Neplechová" userId="1c97296a-6bb8-4eaa-898c-2678b0e410d2" providerId="ADAL" clId="{CD1CEB58-120C-435F-8958-B60E44785663}" dt="2021-10-08T07:13:22.270" v="1" actId="2696"/>
        <pc:sldMkLst>
          <pc:docMk/>
          <pc:sldMk cId="2706149640" sldId="274"/>
        </pc:sldMkLst>
        <pc:picChg chg="del">
          <ac:chgData name="Markéta Neplechová" userId="1c97296a-6bb8-4eaa-898c-2678b0e410d2" providerId="ADAL" clId="{CD1CEB58-120C-435F-8958-B60E44785663}" dt="2021-10-08T07:13:14.694" v="0" actId="478"/>
          <ac:picMkLst>
            <pc:docMk/>
            <pc:sldMk cId="2706149640" sldId="274"/>
            <ac:picMk id="5" creationId="{3064860A-CF1F-4365-868A-1FCB66C936FA}"/>
          </ac:picMkLst>
        </pc:picChg>
      </pc:sldChg>
      <pc:sldChg chg="modSp mod">
        <pc:chgData name="Markéta Neplechová" userId="1c97296a-6bb8-4eaa-898c-2678b0e410d2" providerId="ADAL" clId="{CD1CEB58-120C-435F-8958-B60E44785663}" dt="2021-10-08T09:05:17.877" v="901" actId="20577"/>
        <pc:sldMkLst>
          <pc:docMk/>
          <pc:sldMk cId="0" sldId="281"/>
        </pc:sldMkLst>
        <pc:spChg chg="mod">
          <ac:chgData name="Markéta Neplechová" userId="1c97296a-6bb8-4eaa-898c-2678b0e410d2" providerId="ADAL" clId="{CD1CEB58-120C-435F-8958-B60E44785663}" dt="2021-10-08T08:03:18.998" v="660" actId="113"/>
          <ac:spMkLst>
            <pc:docMk/>
            <pc:sldMk cId="0" sldId="281"/>
            <ac:spMk id="22530" creationId="{F77F514A-1385-45B1-B577-F22CE0382810}"/>
          </ac:spMkLst>
        </pc:spChg>
        <pc:spChg chg="mod">
          <ac:chgData name="Markéta Neplechová" userId="1c97296a-6bb8-4eaa-898c-2678b0e410d2" providerId="ADAL" clId="{CD1CEB58-120C-435F-8958-B60E44785663}" dt="2021-10-08T09:05:17.877" v="901" actId="20577"/>
          <ac:spMkLst>
            <pc:docMk/>
            <pc:sldMk cId="0" sldId="281"/>
            <ac:spMk id="81922" creationId="{65D1F804-C2CD-4DFD-9AF3-0A17D0769C5A}"/>
          </ac:spMkLst>
        </pc:spChg>
      </pc:sldChg>
      <pc:sldChg chg="modSp mod">
        <pc:chgData name="Markéta Neplechová" userId="1c97296a-6bb8-4eaa-898c-2678b0e410d2" providerId="ADAL" clId="{CD1CEB58-120C-435F-8958-B60E44785663}" dt="2021-10-08T08:01:44.621" v="654" actId="20577"/>
        <pc:sldMkLst>
          <pc:docMk/>
          <pc:sldMk cId="0" sldId="307"/>
        </pc:sldMkLst>
        <pc:spChg chg="mod">
          <ac:chgData name="Markéta Neplechová" userId="1c97296a-6bb8-4eaa-898c-2678b0e410d2" providerId="ADAL" clId="{CD1CEB58-120C-435F-8958-B60E44785663}" dt="2021-10-08T08:01:44.621" v="654" actId="20577"/>
          <ac:spMkLst>
            <pc:docMk/>
            <pc:sldMk cId="0" sldId="307"/>
            <ac:spMk id="91138" creationId="{9C07A161-D494-47C4-AD81-F49A6F1BA4ED}"/>
          </ac:spMkLst>
        </pc:spChg>
      </pc:sldChg>
      <pc:sldChg chg="modSp mod">
        <pc:chgData name="Markéta Neplechová" userId="1c97296a-6bb8-4eaa-898c-2678b0e410d2" providerId="ADAL" clId="{CD1CEB58-120C-435F-8958-B60E44785663}" dt="2021-10-08T09:05:29.665" v="902" actId="113"/>
        <pc:sldMkLst>
          <pc:docMk/>
          <pc:sldMk cId="0" sldId="318"/>
        </pc:sldMkLst>
        <pc:spChg chg="mod">
          <ac:chgData name="Markéta Neplechová" userId="1c97296a-6bb8-4eaa-898c-2678b0e410d2" providerId="ADAL" clId="{CD1CEB58-120C-435F-8958-B60E44785663}" dt="2021-10-08T09:05:29.665" v="902" actId="113"/>
          <ac:spMkLst>
            <pc:docMk/>
            <pc:sldMk cId="0" sldId="318"/>
            <ac:spMk id="20482" creationId="{7C0BC6FE-FF31-46C4-BC47-EF71C00BA0E1}"/>
          </ac:spMkLst>
        </pc:spChg>
      </pc:sldChg>
      <pc:sldChg chg="del">
        <pc:chgData name="Markéta Neplechová" userId="1c97296a-6bb8-4eaa-898c-2678b0e410d2" providerId="ADAL" clId="{CD1CEB58-120C-435F-8958-B60E44785663}" dt="2021-10-08T08:01:16.229" v="637" actId="47"/>
        <pc:sldMkLst>
          <pc:docMk/>
          <pc:sldMk cId="0" sldId="344"/>
        </pc:sldMkLst>
      </pc:sldChg>
      <pc:sldChg chg="addSp modSp mod setBg">
        <pc:chgData name="Markéta Neplechová" userId="1c97296a-6bb8-4eaa-898c-2678b0e410d2" providerId="ADAL" clId="{CD1CEB58-120C-435F-8958-B60E44785663}" dt="2021-10-08T09:11:10.966" v="1098" actId="255"/>
        <pc:sldMkLst>
          <pc:docMk/>
          <pc:sldMk cId="0" sldId="374"/>
        </pc:sldMkLst>
        <pc:spChg chg="add">
          <ac:chgData name="Markéta Neplechová" userId="1c97296a-6bb8-4eaa-898c-2678b0e410d2" providerId="ADAL" clId="{CD1CEB58-120C-435F-8958-B60E44785663}" dt="2021-10-08T07:56:40.538" v="566" actId="26606"/>
          <ac:spMkLst>
            <pc:docMk/>
            <pc:sldMk cId="0" sldId="374"/>
            <ac:spMk id="72" creationId="{FF48D04A-B18A-4669-86FA-1F7C104C46B5}"/>
          </ac:spMkLst>
        </pc:spChg>
        <pc:spChg chg="mod ord">
          <ac:chgData name="Markéta Neplechová" userId="1c97296a-6bb8-4eaa-898c-2678b0e410d2" providerId="ADAL" clId="{CD1CEB58-120C-435F-8958-B60E44785663}" dt="2021-10-08T09:11:10.966" v="1098" actId="255"/>
          <ac:spMkLst>
            <pc:docMk/>
            <pc:sldMk cId="0" sldId="374"/>
            <ac:spMk id="24578" creationId="{55D7CD39-B139-4DAC-998F-483F4FD925F1}"/>
          </ac:spMkLst>
        </pc:spChg>
        <pc:spChg chg="mod">
          <ac:chgData name="Markéta Neplechová" userId="1c97296a-6bb8-4eaa-898c-2678b0e410d2" providerId="ADAL" clId="{CD1CEB58-120C-435F-8958-B60E44785663}" dt="2021-10-08T08:03:35.788" v="661" actId="255"/>
          <ac:spMkLst>
            <pc:docMk/>
            <pc:sldMk cId="0" sldId="374"/>
            <ac:spMk id="302082" creationId="{FDBE084E-62D4-4836-BDF7-BC78B77B8EF9}"/>
          </ac:spMkLst>
        </pc:spChg>
        <pc:picChg chg="add mod">
          <ac:chgData name="Markéta Neplechová" userId="1c97296a-6bb8-4eaa-898c-2678b0e410d2" providerId="ADAL" clId="{CD1CEB58-120C-435F-8958-B60E44785663}" dt="2021-10-08T07:56:40.538" v="566" actId="26606"/>
          <ac:picMkLst>
            <pc:docMk/>
            <pc:sldMk cId="0" sldId="374"/>
            <ac:picMk id="3" creationId="{74C1FABD-00D4-42EF-A4C1-01DAE0FCAE98}"/>
          </ac:picMkLst>
        </pc:picChg>
      </pc:sldChg>
      <pc:sldChg chg="del">
        <pc:chgData name="Markéta Neplechová" userId="1c97296a-6bb8-4eaa-898c-2678b0e410d2" providerId="ADAL" clId="{CD1CEB58-120C-435F-8958-B60E44785663}" dt="2021-10-08T08:01:17.627" v="638" actId="47"/>
        <pc:sldMkLst>
          <pc:docMk/>
          <pc:sldMk cId="0" sldId="408"/>
        </pc:sldMkLst>
      </pc:sldChg>
      <pc:sldChg chg="del">
        <pc:chgData name="Markéta Neplechová" userId="1c97296a-6bb8-4eaa-898c-2678b0e410d2" providerId="ADAL" clId="{CD1CEB58-120C-435F-8958-B60E44785663}" dt="2021-10-08T08:01:18.570" v="639" actId="47"/>
        <pc:sldMkLst>
          <pc:docMk/>
          <pc:sldMk cId="0" sldId="409"/>
        </pc:sldMkLst>
      </pc:sldChg>
      <pc:sldChg chg="del">
        <pc:chgData name="Markéta Neplechová" userId="1c97296a-6bb8-4eaa-898c-2678b0e410d2" providerId="ADAL" clId="{CD1CEB58-120C-435F-8958-B60E44785663}" dt="2021-10-08T08:01:19.634" v="640" actId="47"/>
        <pc:sldMkLst>
          <pc:docMk/>
          <pc:sldMk cId="0" sldId="410"/>
        </pc:sldMkLst>
      </pc:sldChg>
      <pc:sldChg chg="del">
        <pc:chgData name="Markéta Neplechová" userId="1c97296a-6bb8-4eaa-898c-2678b0e410d2" providerId="ADAL" clId="{CD1CEB58-120C-435F-8958-B60E44785663}" dt="2021-10-08T08:01:20.498" v="641" actId="47"/>
        <pc:sldMkLst>
          <pc:docMk/>
          <pc:sldMk cId="0" sldId="411"/>
        </pc:sldMkLst>
      </pc:sldChg>
      <pc:sldChg chg="del">
        <pc:chgData name="Markéta Neplechová" userId="1c97296a-6bb8-4eaa-898c-2678b0e410d2" providerId="ADAL" clId="{CD1CEB58-120C-435F-8958-B60E44785663}" dt="2021-10-08T08:01:21.251" v="642" actId="47"/>
        <pc:sldMkLst>
          <pc:docMk/>
          <pc:sldMk cId="0" sldId="451"/>
        </pc:sldMkLst>
      </pc:sldChg>
      <pc:sldChg chg="del">
        <pc:chgData name="Markéta Neplechová" userId="1c97296a-6bb8-4eaa-898c-2678b0e410d2" providerId="ADAL" clId="{CD1CEB58-120C-435F-8958-B60E44785663}" dt="2021-10-08T07:21:59.700" v="22" actId="2696"/>
        <pc:sldMkLst>
          <pc:docMk/>
          <pc:sldMk cId="534726442" sldId="481"/>
        </pc:sldMkLst>
      </pc:sldChg>
      <pc:sldChg chg="delSp modSp mod ord">
        <pc:chgData name="Markéta Neplechová" userId="1c97296a-6bb8-4eaa-898c-2678b0e410d2" providerId="ADAL" clId="{CD1CEB58-120C-435F-8958-B60E44785663}" dt="2021-10-08T07:40:56.531" v="269" actId="27636"/>
        <pc:sldMkLst>
          <pc:docMk/>
          <pc:sldMk cId="1256521367" sldId="482"/>
        </pc:sldMkLst>
        <pc:spChg chg="mod">
          <ac:chgData name="Markéta Neplechová" userId="1c97296a-6bb8-4eaa-898c-2678b0e410d2" providerId="ADAL" clId="{CD1CEB58-120C-435F-8958-B60E44785663}" dt="2021-10-08T07:38:29.008" v="261" actId="20577"/>
          <ac:spMkLst>
            <pc:docMk/>
            <pc:sldMk cId="1256521367" sldId="482"/>
            <ac:spMk id="2" creationId="{E0E543CF-588D-412A-AFFF-7C87A2D792BB}"/>
          </ac:spMkLst>
        </pc:spChg>
        <pc:spChg chg="mod">
          <ac:chgData name="Markéta Neplechová" userId="1c97296a-6bb8-4eaa-898c-2678b0e410d2" providerId="ADAL" clId="{CD1CEB58-120C-435F-8958-B60E44785663}" dt="2021-10-08T07:40:56.531" v="269" actId="27636"/>
          <ac:spMkLst>
            <pc:docMk/>
            <pc:sldMk cId="1256521367" sldId="482"/>
            <ac:spMk id="3" creationId="{DCD85D4F-B8E2-41B3-BA4A-324214165D8A}"/>
          </ac:spMkLst>
        </pc:spChg>
        <pc:spChg chg="del mod">
          <ac:chgData name="Markéta Neplechová" userId="1c97296a-6bb8-4eaa-898c-2678b0e410d2" providerId="ADAL" clId="{CD1CEB58-120C-435F-8958-B60E44785663}" dt="2021-10-08T07:22:35.142" v="24" actId="21"/>
          <ac:spMkLst>
            <pc:docMk/>
            <pc:sldMk cId="1256521367" sldId="482"/>
            <ac:spMk id="4" creationId="{BDCBA181-3B1A-45FC-88E7-3E566C39367D}"/>
          </ac:spMkLst>
        </pc:spChg>
      </pc:sldChg>
      <pc:sldChg chg="del">
        <pc:chgData name="Markéta Neplechová" userId="1c97296a-6bb8-4eaa-898c-2678b0e410d2" providerId="ADAL" clId="{CD1CEB58-120C-435F-8958-B60E44785663}" dt="2021-10-08T08:02:18.842" v="656" actId="47"/>
        <pc:sldMkLst>
          <pc:docMk/>
          <pc:sldMk cId="322824260" sldId="485"/>
        </pc:sldMkLst>
      </pc:sldChg>
      <pc:sldChg chg="del">
        <pc:chgData name="Markéta Neplechová" userId="1c97296a-6bb8-4eaa-898c-2678b0e410d2" providerId="ADAL" clId="{CD1CEB58-120C-435F-8958-B60E44785663}" dt="2021-10-08T08:02:10.861" v="655" actId="47"/>
        <pc:sldMkLst>
          <pc:docMk/>
          <pc:sldMk cId="2477903652" sldId="486"/>
        </pc:sldMkLst>
      </pc:sldChg>
      <pc:sldChg chg="del">
        <pc:chgData name="Markéta Neplechová" userId="1c97296a-6bb8-4eaa-898c-2678b0e410d2" providerId="ADAL" clId="{CD1CEB58-120C-435F-8958-B60E44785663}" dt="2021-10-08T07:21:58.307" v="21" actId="2696"/>
        <pc:sldMkLst>
          <pc:docMk/>
          <pc:sldMk cId="579183158" sldId="494"/>
        </pc:sldMkLst>
      </pc:sldChg>
      <pc:sldChg chg="ord">
        <pc:chgData name="Markéta Neplechová" userId="1c97296a-6bb8-4eaa-898c-2678b0e410d2" providerId="ADAL" clId="{CD1CEB58-120C-435F-8958-B60E44785663}" dt="2021-10-08T08:48:11.952" v="898"/>
        <pc:sldMkLst>
          <pc:docMk/>
          <pc:sldMk cId="2618609298" sldId="496"/>
        </pc:sldMkLst>
      </pc:sldChg>
      <pc:sldChg chg="del">
        <pc:chgData name="Markéta Neplechová" userId="1c97296a-6bb8-4eaa-898c-2678b0e410d2" providerId="ADAL" clId="{CD1CEB58-120C-435F-8958-B60E44785663}" dt="2021-10-08T08:01:32.512" v="649" actId="47"/>
        <pc:sldMkLst>
          <pc:docMk/>
          <pc:sldMk cId="3014076519" sldId="500"/>
        </pc:sldMkLst>
      </pc:sldChg>
      <pc:sldChg chg="del">
        <pc:chgData name="Markéta Neplechová" userId="1c97296a-6bb8-4eaa-898c-2678b0e410d2" providerId="ADAL" clId="{CD1CEB58-120C-435F-8958-B60E44785663}" dt="2021-10-08T08:01:31.608" v="648" actId="47"/>
        <pc:sldMkLst>
          <pc:docMk/>
          <pc:sldMk cId="744411166" sldId="502"/>
        </pc:sldMkLst>
      </pc:sldChg>
      <pc:sldChg chg="del">
        <pc:chgData name="Markéta Neplechová" userId="1c97296a-6bb8-4eaa-898c-2678b0e410d2" providerId="ADAL" clId="{CD1CEB58-120C-435F-8958-B60E44785663}" dt="2021-10-08T08:01:33.418" v="650" actId="47"/>
        <pc:sldMkLst>
          <pc:docMk/>
          <pc:sldMk cId="1097829466" sldId="503"/>
        </pc:sldMkLst>
      </pc:sldChg>
      <pc:sldChg chg="addSp delSp modSp mod setBg">
        <pc:chgData name="Markéta Neplechová" userId="1c97296a-6bb8-4eaa-898c-2678b0e410d2" providerId="ADAL" clId="{CD1CEB58-120C-435F-8958-B60E44785663}" dt="2021-10-08T09:11:30.954" v="1099" actId="255"/>
        <pc:sldMkLst>
          <pc:docMk/>
          <pc:sldMk cId="207441345" sldId="506"/>
        </pc:sldMkLst>
        <pc:spChg chg="mod">
          <ac:chgData name="Markéta Neplechová" userId="1c97296a-6bb8-4eaa-898c-2678b0e410d2" providerId="ADAL" clId="{CD1CEB58-120C-435F-8958-B60E44785663}" dt="2021-10-08T08:03:04.522" v="658" actId="26606"/>
          <ac:spMkLst>
            <pc:docMk/>
            <pc:sldMk cId="207441345" sldId="506"/>
            <ac:spMk id="2" creationId="{AF3BD927-2041-42B7-894A-B064EAE154C0}"/>
          </ac:spMkLst>
        </pc:spChg>
        <pc:spChg chg="mod">
          <ac:chgData name="Markéta Neplechová" userId="1c97296a-6bb8-4eaa-898c-2678b0e410d2" providerId="ADAL" clId="{CD1CEB58-120C-435F-8958-B60E44785663}" dt="2021-10-08T09:11:30.954" v="1099" actId="255"/>
          <ac:spMkLst>
            <pc:docMk/>
            <pc:sldMk cId="207441345" sldId="506"/>
            <ac:spMk id="4" creationId="{69904C95-DAF4-40B3-B81A-DC67359851D7}"/>
          </ac:spMkLst>
        </pc:spChg>
        <pc:spChg chg="del mod">
          <ac:chgData name="Markéta Neplechová" userId="1c97296a-6bb8-4eaa-898c-2678b0e410d2" providerId="ADAL" clId="{CD1CEB58-120C-435F-8958-B60E44785663}" dt="2021-10-08T08:02:44.213" v="657" actId="21"/>
          <ac:spMkLst>
            <pc:docMk/>
            <pc:sldMk cId="207441345" sldId="506"/>
            <ac:spMk id="5" creationId="{7880DB2D-B118-4C45-A1C4-F286527F96B5}"/>
          </ac:spMkLst>
        </pc:spChg>
        <pc:spChg chg="add">
          <ac:chgData name="Markéta Neplechová" userId="1c97296a-6bb8-4eaa-898c-2678b0e410d2" providerId="ADAL" clId="{CD1CEB58-120C-435F-8958-B60E44785663}" dt="2021-10-08T08:03:04.522" v="658" actId="26606"/>
          <ac:spMkLst>
            <pc:docMk/>
            <pc:sldMk cId="207441345" sldId="506"/>
            <ac:spMk id="11" creationId="{2928117C-9446-4E7F-AE62-95E0F6DB5B27}"/>
          </ac:spMkLst>
        </pc:spChg>
        <pc:spChg chg="add">
          <ac:chgData name="Markéta Neplechová" userId="1c97296a-6bb8-4eaa-898c-2678b0e410d2" providerId="ADAL" clId="{CD1CEB58-120C-435F-8958-B60E44785663}" dt="2021-10-08T08:03:04.522" v="658" actId="26606"/>
          <ac:spMkLst>
            <pc:docMk/>
            <pc:sldMk cId="207441345" sldId="506"/>
            <ac:spMk id="13" creationId="{84D30AFB-4D71-48B0-AA00-28EE92363A5F}"/>
          </ac:spMkLst>
        </pc:spChg>
        <pc:spChg chg="add">
          <ac:chgData name="Markéta Neplechová" userId="1c97296a-6bb8-4eaa-898c-2678b0e410d2" providerId="ADAL" clId="{CD1CEB58-120C-435F-8958-B60E44785663}" dt="2021-10-08T08:03:04.522" v="658" actId="26606"/>
          <ac:spMkLst>
            <pc:docMk/>
            <pc:sldMk cId="207441345" sldId="506"/>
            <ac:spMk id="15" creationId="{96A0B76F-8010-4C62-B4B6-C5FC438C059E}"/>
          </ac:spMkLst>
        </pc:spChg>
        <pc:spChg chg="add">
          <ac:chgData name="Markéta Neplechová" userId="1c97296a-6bb8-4eaa-898c-2678b0e410d2" providerId="ADAL" clId="{CD1CEB58-120C-435F-8958-B60E44785663}" dt="2021-10-08T08:03:04.522" v="658" actId="26606"/>
          <ac:spMkLst>
            <pc:docMk/>
            <pc:sldMk cId="207441345" sldId="506"/>
            <ac:spMk id="17" creationId="{B36BEBD5-A373-4C8C-8C06-CD8007E22F39}"/>
          </ac:spMkLst>
        </pc:spChg>
        <pc:spChg chg="add">
          <ac:chgData name="Markéta Neplechová" userId="1c97296a-6bb8-4eaa-898c-2678b0e410d2" providerId="ADAL" clId="{CD1CEB58-120C-435F-8958-B60E44785663}" dt="2021-10-08T08:03:04.522" v="658" actId="26606"/>
          <ac:spMkLst>
            <pc:docMk/>
            <pc:sldMk cId="207441345" sldId="506"/>
            <ac:spMk id="19" creationId="{FF48D04A-B18A-4669-86FA-1F7C104C46B5}"/>
          </ac:spMkLst>
        </pc:spChg>
        <pc:picChg chg="mod">
          <ac:chgData name="Markéta Neplechová" userId="1c97296a-6bb8-4eaa-898c-2678b0e410d2" providerId="ADAL" clId="{CD1CEB58-120C-435F-8958-B60E44785663}" dt="2021-10-08T08:03:04.522" v="658" actId="26606"/>
          <ac:picMkLst>
            <pc:docMk/>
            <pc:sldMk cId="207441345" sldId="506"/>
            <ac:picMk id="6" creationId="{A5DA2324-3FA4-49F8-AC28-D16DE6323D47}"/>
          </ac:picMkLst>
        </pc:picChg>
      </pc:sldChg>
      <pc:sldChg chg="del">
        <pc:chgData name="Markéta Neplechová" userId="1c97296a-6bb8-4eaa-898c-2678b0e410d2" providerId="ADAL" clId="{CD1CEB58-120C-435F-8958-B60E44785663}" dt="2021-10-08T07:13:35.510" v="3" actId="2696"/>
        <pc:sldMkLst>
          <pc:docMk/>
          <pc:sldMk cId="1411144550" sldId="507"/>
        </pc:sldMkLst>
      </pc:sldChg>
      <pc:sldChg chg="addSp delSp del mod">
        <pc:chgData name="Markéta Neplechová" userId="1c97296a-6bb8-4eaa-898c-2678b0e410d2" providerId="ADAL" clId="{CD1CEB58-120C-435F-8958-B60E44785663}" dt="2021-10-08T07:21:56.676" v="20" actId="2696"/>
        <pc:sldMkLst>
          <pc:docMk/>
          <pc:sldMk cId="507288889" sldId="508"/>
        </pc:sldMkLst>
        <pc:picChg chg="add del">
          <ac:chgData name="Markéta Neplechová" userId="1c97296a-6bb8-4eaa-898c-2678b0e410d2" providerId="ADAL" clId="{CD1CEB58-120C-435F-8958-B60E44785663}" dt="2021-10-08T07:20:21.522" v="17" actId="478"/>
          <ac:picMkLst>
            <pc:docMk/>
            <pc:sldMk cId="507288889" sldId="508"/>
            <ac:picMk id="4" creationId="{AD9215B2-D53F-475B-AE7F-6A18C2DDE987}"/>
          </ac:picMkLst>
        </pc:picChg>
      </pc:sldChg>
      <pc:sldChg chg="del">
        <pc:chgData name="Markéta Neplechová" userId="1c97296a-6bb8-4eaa-898c-2678b0e410d2" providerId="ADAL" clId="{CD1CEB58-120C-435F-8958-B60E44785663}" dt="2021-10-08T08:05:29.200" v="663" actId="47"/>
        <pc:sldMkLst>
          <pc:docMk/>
          <pc:sldMk cId="3749232559" sldId="510"/>
        </pc:sldMkLst>
      </pc:sldChg>
      <pc:sldChg chg="addSp delSp modSp mod ord">
        <pc:chgData name="Markéta Neplechová" userId="1c97296a-6bb8-4eaa-898c-2678b0e410d2" providerId="ADAL" clId="{CD1CEB58-120C-435F-8958-B60E44785663}" dt="2021-10-08T09:10:58.439" v="1097" actId="255"/>
        <pc:sldMkLst>
          <pc:docMk/>
          <pc:sldMk cId="1331255727" sldId="512"/>
        </pc:sldMkLst>
        <pc:spChg chg="mod">
          <ac:chgData name="Markéta Neplechová" userId="1c97296a-6bb8-4eaa-898c-2678b0e410d2" providerId="ADAL" clId="{CD1CEB58-120C-435F-8958-B60E44785663}" dt="2021-10-08T09:10:58.439" v="1097" actId="255"/>
          <ac:spMkLst>
            <pc:docMk/>
            <pc:sldMk cId="1331255727" sldId="512"/>
            <ac:spMk id="3" creationId="{5E5675A0-EC98-468D-B04D-726057C1F7FB}"/>
          </ac:spMkLst>
        </pc:spChg>
        <pc:spChg chg="add del">
          <ac:chgData name="Markéta Neplechová" userId="1c97296a-6bb8-4eaa-898c-2678b0e410d2" providerId="ADAL" clId="{CD1CEB58-120C-435F-8958-B60E44785663}" dt="2021-10-08T08:32:19.804" v="810" actId="11529"/>
          <ac:spMkLst>
            <pc:docMk/>
            <pc:sldMk cId="1331255727" sldId="512"/>
            <ac:spMk id="4" creationId="{497D893E-701D-4C0A-AAA0-401A3E6D11B4}"/>
          </ac:spMkLst>
        </pc:spChg>
        <pc:cxnChg chg="add del mod">
          <ac:chgData name="Markéta Neplechová" userId="1c97296a-6bb8-4eaa-898c-2678b0e410d2" providerId="ADAL" clId="{CD1CEB58-120C-435F-8958-B60E44785663}" dt="2021-10-08T08:33:07.784" v="820" actId="11529"/>
          <ac:cxnSpMkLst>
            <pc:docMk/>
            <pc:sldMk cId="1331255727" sldId="512"/>
            <ac:cxnSpMk id="6" creationId="{4BB4218E-84A2-4B72-9253-4A043BBF9B1A}"/>
          </ac:cxnSpMkLst>
        </pc:cxnChg>
      </pc:sldChg>
      <pc:sldChg chg="del">
        <pc:chgData name="Markéta Neplechová" userId="1c97296a-6bb8-4eaa-898c-2678b0e410d2" providerId="ADAL" clId="{CD1CEB58-120C-435F-8958-B60E44785663}" dt="2021-10-08T07:59:20.929" v="606" actId="47"/>
        <pc:sldMkLst>
          <pc:docMk/>
          <pc:sldMk cId="2691422634" sldId="513"/>
        </pc:sldMkLst>
      </pc:sldChg>
      <pc:sldChg chg="del">
        <pc:chgData name="Markéta Neplechová" userId="1c97296a-6bb8-4eaa-898c-2678b0e410d2" providerId="ADAL" clId="{CD1CEB58-120C-435F-8958-B60E44785663}" dt="2021-10-08T07:59:25.132" v="608" actId="47"/>
        <pc:sldMkLst>
          <pc:docMk/>
          <pc:sldMk cId="659597411" sldId="514"/>
        </pc:sldMkLst>
      </pc:sldChg>
      <pc:sldChg chg="del">
        <pc:chgData name="Markéta Neplechová" userId="1c97296a-6bb8-4eaa-898c-2678b0e410d2" providerId="ADAL" clId="{CD1CEB58-120C-435F-8958-B60E44785663}" dt="2021-10-08T07:59:28.315" v="610" actId="47"/>
        <pc:sldMkLst>
          <pc:docMk/>
          <pc:sldMk cId="2712964169" sldId="515"/>
        </pc:sldMkLst>
      </pc:sldChg>
      <pc:sldChg chg="del">
        <pc:chgData name="Markéta Neplechová" userId="1c97296a-6bb8-4eaa-898c-2678b0e410d2" providerId="ADAL" clId="{CD1CEB58-120C-435F-8958-B60E44785663}" dt="2021-10-08T07:59:31.282" v="611" actId="47"/>
        <pc:sldMkLst>
          <pc:docMk/>
          <pc:sldMk cId="3752353641" sldId="517"/>
        </pc:sldMkLst>
      </pc:sldChg>
      <pc:sldChg chg="del">
        <pc:chgData name="Markéta Neplechová" userId="1c97296a-6bb8-4eaa-898c-2678b0e410d2" providerId="ADAL" clId="{CD1CEB58-120C-435F-8958-B60E44785663}" dt="2021-10-08T07:59:35.548" v="614" actId="47"/>
        <pc:sldMkLst>
          <pc:docMk/>
          <pc:sldMk cId="2985576982" sldId="519"/>
        </pc:sldMkLst>
      </pc:sldChg>
      <pc:sldChg chg="del">
        <pc:chgData name="Markéta Neplechová" userId="1c97296a-6bb8-4eaa-898c-2678b0e410d2" providerId="ADAL" clId="{CD1CEB58-120C-435F-8958-B60E44785663}" dt="2021-10-08T07:59:36.691" v="615" actId="47"/>
        <pc:sldMkLst>
          <pc:docMk/>
          <pc:sldMk cId="3374544751" sldId="520"/>
        </pc:sldMkLst>
      </pc:sldChg>
      <pc:sldChg chg="del">
        <pc:chgData name="Markéta Neplechová" userId="1c97296a-6bb8-4eaa-898c-2678b0e410d2" providerId="ADAL" clId="{CD1CEB58-120C-435F-8958-B60E44785663}" dt="2021-10-08T07:59:37.834" v="616" actId="47"/>
        <pc:sldMkLst>
          <pc:docMk/>
          <pc:sldMk cId="1519176502" sldId="521"/>
        </pc:sldMkLst>
      </pc:sldChg>
      <pc:sldChg chg="del">
        <pc:chgData name="Markéta Neplechová" userId="1c97296a-6bb8-4eaa-898c-2678b0e410d2" providerId="ADAL" clId="{CD1CEB58-120C-435F-8958-B60E44785663}" dt="2021-10-08T07:59:39.156" v="617" actId="47"/>
        <pc:sldMkLst>
          <pc:docMk/>
          <pc:sldMk cId="268508196" sldId="522"/>
        </pc:sldMkLst>
      </pc:sldChg>
      <pc:sldChg chg="del">
        <pc:chgData name="Markéta Neplechová" userId="1c97296a-6bb8-4eaa-898c-2678b0e410d2" providerId="ADAL" clId="{CD1CEB58-120C-435F-8958-B60E44785663}" dt="2021-10-08T07:59:40.362" v="618" actId="47"/>
        <pc:sldMkLst>
          <pc:docMk/>
          <pc:sldMk cId="4164803776" sldId="523"/>
        </pc:sldMkLst>
      </pc:sldChg>
      <pc:sldChg chg="del">
        <pc:chgData name="Markéta Neplechová" userId="1c97296a-6bb8-4eaa-898c-2678b0e410d2" providerId="ADAL" clId="{CD1CEB58-120C-435F-8958-B60E44785663}" dt="2021-10-08T07:59:14.402" v="603" actId="47"/>
        <pc:sldMkLst>
          <pc:docMk/>
          <pc:sldMk cId="1838004593" sldId="524"/>
        </pc:sldMkLst>
      </pc:sldChg>
      <pc:sldChg chg="del">
        <pc:chgData name="Markéta Neplechová" userId="1c97296a-6bb8-4eaa-898c-2678b0e410d2" providerId="ADAL" clId="{CD1CEB58-120C-435F-8958-B60E44785663}" dt="2021-10-08T08:36:17.408" v="894" actId="47"/>
        <pc:sldMkLst>
          <pc:docMk/>
          <pc:sldMk cId="990050993" sldId="525"/>
        </pc:sldMkLst>
      </pc:sldChg>
      <pc:sldChg chg="del">
        <pc:chgData name="Markéta Neplechová" userId="1c97296a-6bb8-4eaa-898c-2678b0e410d2" providerId="ADAL" clId="{CD1CEB58-120C-435F-8958-B60E44785663}" dt="2021-10-08T08:00:23.883" v="625" actId="47"/>
        <pc:sldMkLst>
          <pc:docMk/>
          <pc:sldMk cId="2027759398" sldId="526"/>
        </pc:sldMkLst>
      </pc:sldChg>
      <pc:sldChg chg="del">
        <pc:chgData name="Markéta Neplechová" userId="1c97296a-6bb8-4eaa-898c-2678b0e410d2" providerId="ADAL" clId="{CD1CEB58-120C-435F-8958-B60E44785663}" dt="2021-10-08T08:36:18.560" v="895" actId="47"/>
        <pc:sldMkLst>
          <pc:docMk/>
          <pc:sldMk cId="986766220" sldId="528"/>
        </pc:sldMkLst>
      </pc:sldChg>
      <pc:sldChg chg="del">
        <pc:chgData name="Markéta Neplechová" userId="1c97296a-6bb8-4eaa-898c-2678b0e410d2" providerId="ADAL" clId="{CD1CEB58-120C-435F-8958-B60E44785663}" dt="2021-10-08T08:01:30.486" v="647" actId="47"/>
        <pc:sldMkLst>
          <pc:docMk/>
          <pc:sldMk cId="484253907" sldId="529"/>
        </pc:sldMkLst>
      </pc:sldChg>
      <pc:sldChg chg="del">
        <pc:chgData name="Markéta Neplechová" userId="1c97296a-6bb8-4eaa-898c-2678b0e410d2" providerId="ADAL" clId="{CD1CEB58-120C-435F-8958-B60E44785663}" dt="2021-10-08T08:00:18.521" v="621" actId="47"/>
        <pc:sldMkLst>
          <pc:docMk/>
          <pc:sldMk cId="1747773442" sldId="531"/>
        </pc:sldMkLst>
      </pc:sldChg>
      <pc:sldChg chg="del">
        <pc:chgData name="Markéta Neplechová" userId="1c97296a-6bb8-4eaa-898c-2678b0e410d2" providerId="ADAL" clId="{CD1CEB58-120C-435F-8958-B60E44785663}" dt="2021-10-08T08:00:20.292" v="622" actId="47"/>
        <pc:sldMkLst>
          <pc:docMk/>
          <pc:sldMk cId="2018042565" sldId="533"/>
        </pc:sldMkLst>
      </pc:sldChg>
      <pc:sldChg chg="del">
        <pc:chgData name="Markéta Neplechová" userId="1c97296a-6bb8-4eaa-898c-2678b0e410d2" providerId="ADAL" clId="{CD1CEB58-120C-435F-8958-B60E44785663}" dt="2021-10-08T08:00:21.382" v="623" actId="47"/>
        <pc:sldMkLst>
          <pc:docMk/>
          <pc:sldMk cId="967380524" sldId="534"/>
        </pc:sldMkLst>
      </pc:sldChg>
      <pc:sldChg chg="del">
        <pc:chgData name="Markéta Neplechová" userId="1c97296a-6bb8-4eaa-898c-2678b0e410d2" providerId="ADAL" clId="{CD1CEB58-120C-435F-8958-B60E44785663}" dt="2021-10-08T08:00:22.832" v="624" actId="47"/>
        <pc:sldMkLst>
          <pc:docMk/>
          <pc:sldMk cId="3049632393" sldId="535"/>
        </pc:sldMkLst>
      </pc:sldChg>
      <pc:sldChg chg="del">
        <pc:chgData name="Markéta Neplechová" userId="1c97296a-6bb8-4eaa-898c-2678b0e410d2" providerId="ADAL" clId="{CD1CEB58-120C-435F-8958-B60E44785663}" dt="2021-10-08T08:00:39.193" v="628" actId="47"/>
        <pc:sldMkLst>
          <pc:docMk/>
          <pc:sldMk cId="10646888" sldId="536"/>
        </pc:sldMkLst>
      </pc:sldChg>
      <pc:sldChg chg="del">
        <pc:chgData name="Markéta Neplechová" userId="1c97296a-6bb8-4eaa-898c-2678b0e410d2" providerId="ADAL" clId="{CD1CEB58-120C-435F-8958-B60E44785663}" dt="2021-10-08T07:59:34.178" v="613" actId="47"/>
        <pc:sldMkLst>
          <pc:docMk/>
          <pc:sldMk cId="149427080" sldId="537"/>
        </pc:sldMkLst>
      </pc:sldChg>
      <pc:sldChg chg="del">
        <pc:chgData name="Markéta Neplechová" userId="1c97296a-6bb8-4eaa-898c-2678b0e410d2" providerId="ADAL" clId="{CD1CEB58-120C-435F-8958-B60E44785663}" dt="2021-10-08T08:00:35.577" v="627" actId="47"/>
        <pc:sldMkLst>
          <pc:docMk/>
          <pc:sldMk cId="4237169122" sldId="538"/>
        </pc:sldMkLst>
      </pc:sldChg>
      <pc:sldChg chg="del">
        <pc:chgData name="Markéta Neplechová" userId="1c97296a-6bb8-4eaa-898c-2678b0e410d2" providerId="ADAL" clId="{CD1CEB58-120C-435F-8958-B60E44785663}" dt="2021-10-08T08:00:40.401" v="629" actId="47"/>
        <pc:sldMkLst>
          <pc:docMk/>
          <pc:sldMk cId="2574319971" sldId="539"/>
        </pc:sldMkLst>
      </pc:sldChg>
      <pc:sldChg chg="del">
        <pc:chgData name="Markéta Neplechová" userId="1c97296a-6bb8-4eaa-898c-2678b0e410d2" providerId="ADAL" clId="{CD1CEB58-120C-435F-8958-B60E44785663}" dt="2021-10-08T08:00:41.256" v="630" actId="47"/>
        <pc:sldMkLst>
          <pc:docMk/>
          <pc:sldMk cId="3745700558" sldId="540"/>
        </pc:sldMkLst>
      </pc:sldChg>
      <pc:sldChg chg="del">
        <pc:chgData name="Markéta Neplechová" userId="1c97296a-6bb8-4eaa-898c-2678b0e410d2" providerId="ADAL" clId="{CD1CEB58-120C-435F-8958-B60E44785663}" dt="2021-10-08T08:01:09.049" v="633" actId="47"/>
        <pc:sldMkLst>
          <pc:docMk/>
          <pc:sldMk cId="1824497249" sldId="542"/>
        </pc:sldMkLst>
      </pc:sldChg>
      <pc:sldChg chg="del">
        <pc:chgData name="Markéta Neplechová" userId="1c97296a-6bb8-4eaa-898c-2678b0e410d2" providerId="ADAL" clId="{CD1CEB58-120C-435F-8958-B60E44785663}" dt="2021-10-08T08:00:58.578" v="632" actId="47"/>
        <pc:sldMkLst>
          <pc:docMk/>
          <pc:sldMk cId="3569989956" sldId="543"/>
        </pc:sldMkLst>
      </pc:sldChg>
      <pc:sldChg chg="del">
        <pc:chgData name="Markéta Neplechová" userId="1c97296a-6bb8-4eaa-898c-2678b0e410d2" providerId="ADAL" clId="{CD1CEB58-120C-435F-8958-B60E44785663}" dt="2021-10-08T08:01:11.721" v="634" actId="47"/>
        <pc:sldMkLst>
          <pc:docMk/>
          <pc:sldMk cId="1115844587" sldId="544"/>
        </pc:sldMkLst>
      </pc:sldChg>
      <pc:sldChg chg="del">
        <pc:chgData name="Markéta Neplechová" userId="1c97296a-6bb8-4eaa-898c-2678b0e410d2" providerId="ADAL" clId="{CD1CEB58-120C-435F-8958-B60E44785663}" dt="2021-10-08T08:01:29.388" v="646" actId="47"/>
        <pc:sldMkLst>
          <pc:docMk/>
          <pc:sldMk cId="1410164010" sldId="545"/>
        </pc:sldMkLst>
      </pc:sldChg>
      <pc:sldChg chg="del">
        <pc:chgData name="Markéta Neplechová" userId="1c97296a-6bb8-4eaa-898c-2678b0e410d2" providerId="ADAL" clId="{CD1CEB58-120C-435F-8958-B60E44785663}" dt="2021-10-08T08:00:25.361" v="626" actId="47"/>
        <pc:sldMkLst>
          <pc:docMk/>
          <pc:sldMk cId="4266899898" sldId="546"/>
        </pc:sldMkLst>
      </pc:sldChg>
      <pc:sldChg chg="del">
        <pc:chgData name="Markéta Neplechová" userId="1c97296a-6bb8-4eaa-898c-2678b0e410d2" providerId="ADAL" clId="{CD1CEB58-120C-435F-8958-B60E44785663}" dt="2021-10-08T08:01:14.040" v="635" actId="47"/>
        <pc:sldMkLst>
          <pc:docMk/>
          <pc:sldMk cId="674856979" sldId="547"/>
        </pc:sldMkLst>
      </pc:sldChg>
      <pc:sldChg chg="del">
        <pc:chgData name="Markéta Neplechová" userId="1c97296a-6bb8-4eaa-898c-2678b0e410d2" providerId="ADAL" clId="{CD1CEB58-120C-435F-8958-B60E44785663}" dt="2021-10-08T08:01:14.811" v="636" actId="47"/>
        <pc:sldMkLst>
          <pc:docMk/>
          <pc:sldMk cId="503530681" sldId="548"/>
        </pc:sldMkLst>
      </pc:sldChg>
      <pc:sldChg chg="del">
        <pc:chgData name="Markéta Neplechová" userId="1c97296a-6bb8-4eaa-898c-2678b0e410d2" providerId="ADAL" clId="{CD1CEB58-120C-435F-8958-B60E44785663}" dt="2021-10-08T08:36:15.425" v="893" actId="47"/>
        <pc:sldMkLst>
          <pc:docMk/>
          <pc:sldMk cId="383801450" sldId="549"/>
        </pc:sldMkLst>
      </pc:sldChg>
      <pc:sldChg chg="del">
        <pc:chgData name="Markéta Neplechová" userId="1c97296a-6bb8-4eaa-898c-2678b0e410d2" providerId="ADAL" clId="{CD1CEB58-120C-435F-8958-B60E44785663}" dt="2021-10-08T08:05:27.328" v="662" actId="47"/>
        <pc:sldMkLst>
          <pc:docMk/>
          <pc:sldMk cId="2032259184" sldId="550"/>
        </pc:sldMkLst>
      </pc:sldChg>
      <pc:sldChg chg="del">
        <pc:chgData name="Markéta Neplechová" userId="1c97296a-6bb8-4eaa-898c-2678b0e410d2" providerId="ADAL" clId="{CD1CEB58-120C-435F-8958-B60E44785663}" dt="2021-10-08T07:59:44.088" v="620" actId="47"/>
        <pc:sldMkLst>
          <pc:docMk/>
          <pc:sldMk cId="47882359" sldId="551"/>
        </pc:sldMkLst>
      </pc:sldChg>
      <pc:sldChg chg="del">
        <pc:chgData name="Markéta Neplechová" userId="1c97296a-6bb8-4eaa-898c-2678b0e410d2" providerId="ADAL" clId="{CD1CEB58-120C-435F-8958-B60E44785663}" dt="2021-10-08T08:00:42.125" v="631" actId="47"/>
        <pc:sldMkLst>
          <pc:docMk/>
          <pc:sldMk cId="193108350" sldId="552"/>
        </pc:sldMkLst>
      </pc:sldChg>
      <pc:sldChg chg="addSp delSp modSp new mod setBg">
        <pc:chgData name="Markéta Neplechová" userId="1c97296a-6bb8-4eaa-898c-2678b0e410d2" providerId="ADAL" clId="{CD1CEB58-120C-435F-8958-B60E44785663}" dt="2021-10-08T07:37:58.247" v="255" actId="20577"/>
        <pc:sldMkLst>
          <pc:docMk/>
          <pc:sldMk cId="389744591" sldId="553"/>
        </pc:sldMkLst>
        <pc:spChg chg="add del mod">
          <ac:chgData name="Markéta Neplechová" userId="1c97296a-6bb8-4eaa-898c-2678b0e410d2" providerId="ADAL" clId="{CD1CEB58-120C-435F-8958-B60E44785663}" dt="2021-10-08T07:31:29.564" v="188" actId="14100"/>
          <ac:spMkLst>
            <pc:docMk/>
            <pc:sldMk cId="389744591" sldId="553"/>
            <ac:spMk id="2" creationId="{09F9E217-C9F9-46EC-9F7B-9B100019F220}"/>
          </ac:spMkLst>
        </pc:spChg>
        <pc:spChg chg="add del">
          <ac:chgData name="Markéta Neplechová" userId="1c97296a-6bb8-4eaa-898c-2678b0e410d2" providerId="ADAL" clId="{CD1CEB58-120C-435F-8958-B60E44785663}" dt="2021-10-08T07:24:38.336" v="30" actId="26606"/>
          <ac:spMkLst>
            <pc:docMk/>
            <pc:sldMk cId="389744591" sldId="553"/>
            <ac:spMk id="3" creationId="{B43379B3-4940-4F3B-B748-3F5C7EF095AA}"/>
          </ac:spMkLst>
        </pc:spChg>
        <pc:spChg chg="add del">
          <ac:chgData name="Markéta Neplechová" userId="1c97296a-6bb8-4eaa-898c-2678b0e410d2" providerId="ADAL" clId="{CD1CEB58-120C-435F-8958-B60E44785663}" dt="2021-10-08T07:24:38.329" v="29" actId="26606"/>
          <ac:spMkLst>
            <pc:docMk/>
            <pc:sldMk cId="389744591" sldId="553"/>
            <ac:spMk id="8" creationId="{E9AA9F65-94B8-41A5-A7FF-23D2CFB116BB}"/>
          </ac:spMkLst>
        </pc:spChg>
        <pc:spChg chg="add del">
          <ac:chgData name="Markéta Neplechová" userId="1c97296a-6bb8-4eaa-898c-2678b0e410d2" providerId="ADAL" clId="{CD1CEB58-120C-435F-8958-B60E44785663}" dt="2021-10-08T07:24:38.329" v="29" actId="26606"/>
          <ac:spMkLst>
            <pc:docMk/>
            <pc:sldMk cId="389744591" sldId="553"/>
            <ac:spMk id="10" creationId="{7E8B0F8E-3F6C-4541-B9C1-774D80A08834}"/>
          </ac:spMkLst>
        </pc:spChg>
        <pc:spChg chg="add del">
          <ac:chgData name="Markéta Neplechová" userId="1c97296a-6bb8-4eaa-898c-2678b0e410d2" providerId="ADAL" clId="{CD1CEB58-120C-435F-8958-B60E44785663}" dt="2021-10-08T07:24:38.329" v="29" actId="26606"/>
          <ac:spMkLst>
            <pc:docMk/>
            <pc:sldMk cId="389744591" sldId="553"/>
            <ac:spMk id="12" creationId="{7A45F5BC-32D1-41CD-B270-C46F18CA1ACC}"/>
          </ac:spMkLst>
        </pc:spChg>
        <pc:spChg chg="add del">
          <ac:chgData name="Markéta Neplechová" userId="1c97296a-6bb8-4eaa-898c-2678b0e410d2" providerId="ADAL" clId="{CD1CEB58-120C-435F-8958-B60E44785663}" dt="2021-10-08T07:24:38.329" v="29" actId="26606"/>
          <ac:spMkLst>
            <pc:docMk/>
            <pc:sldMk cId="389744591" sldId="553"/>
            <ac:spMk id="14" creationId="{CE57EE13-72B0-4FFA-ACE1-EBDE89340E47}"/>
          </ac:spMkLst>
        </pc:spChg>
        <pc:spChg chg="add del">
          <ac:chgData name="Markéta Neplechová" userId="1c97296a-6bb8-4eaa-898c-2678b0e410d2" providerId="ADAL" clId="{CD1CEB58-120C-435F-8958-B60E44785663}" dt="2021-10-08T07:24:38.329" v="29" actId="26606"/>
          <ac:spMkLst>
            <pc:docMk/>
            <pc:sldMk cId="389744591" sldId="553"/>
            <ac:spMk id="16" creationId="{479958C0-67DC-4F86-AA91-C9BB89236733}"/>
          </ac:spMkLst>
        </pc:spChg>
        <pc:spChg chg="add del">
          <ac:chgData name="Markéta Neplechová" userId="1c97296a-6bb8-4eaa-898c-2678b0e410d2" providerId="ADAL" clId="{CD1CEB58-120C-435F-8958-B60E44785663}" dt="2021-10-08T07:24:38.329" v="29" actId="26606"/>
          <ac:spMkLst>
            <pc:docMk/>
            <pc:sldMk cId="389744591" sldId="553"/>
            <ac:spMk id="18" creationId="{95E1B8D6-5183-4C9D-9631-F5831902ABD5}"/>
          </ac:spMkLst>
        </pc:spChg>
        <pc:spChg chg="add del">
          <ac:chgData name="Markéta Neplechová" userId="1c97296a-6bb8-4eaa-898c-2678b0e410d2" providerId="ADAL" clId="{CD1CEB58-120C-435F-8958-B60E44785663}" dt="2021-10-08T07:24:38.329" v="29" actId="26606"/>
          <ac:spMkLst>
            <pc:docMk/>
            <pc:sldMk cId="389744591" sldId="553"/>
            <ac:spMk id="20" creationId="{85AA17EB-F169-483D-AF02-A7EC2B2D98CD}"/>
          </ac:spMkLst>
        </pc:spChg>
        <pc:spChg chg="add del">
          <ac:chgData name="Markéta Neplechová" userId="1c97296a-6bb8-4eaa-898c-2678b0e410d2" providerId="ADAL" clId="{CD1CEB58-120C-435F-8958-B60E44785663}" dt="2021-10-08T07:24:38.329" v="29" actId="26606"/>
          <ac:spMkLst>
            <pc:docMk/>
            <pc:sldMk cId="389744591" sldId="553"/>
            <ac:spMk id="22" creationId="{193E18B0-6B75-4819-8AF4-203AD4E0EAA2}"/>
          </ac:spMkLst>
        </pc:spChg>
        <pc:spChg chg="add">
          <ac:chgData name="Markéta Neplechová" userId="1c97296a-6bb8-4eaa-898c-2678b0e410d2" providerId="ADAL" clId="{CD1CEB58-120C-435F-8958-B60E44785663}" dt="2021-10-08T07:24:38.336" v="30" actId="26606"/>
          <ac:spMkLst>
            <pc:docMk/>
            <pc:sldMk cId="389744591" sldId="553"/>
            <ac:spMk id="24" creationId="{D70130DC-F780-43D2-B26A-92EACD78951B}"/>
          </ac:spMkLst>
        </pc:spChg>
        <pc:spChg chg="add">
          <ac:chgData name="Markéta Neplechová" userId="1c97296a-6bb8-4eaa-898c-2678b0e410d2" providerId="ADAL" clId="{CD1CEB58-120C-435F-8958-B60E44785663}" dt="2021-10-08T07:24:38.336" v="30" actId="26606"/>
          <ac:spMkLst>
            <pc:docMk/>
            <pc:sldMk cId="389744591" sldId="553"/>
            <ac:spMk id="25" creationId="{17676E0E-5B44-4166-8EDD-CFDBAC622C26}"/>
          </ac:spMkLst>
        </pc:spChg>
        <pc:spChg chg="add del mod">
          <ac:chgData name="Markéta Neplechová" userId="1c97296a-6bb8-4eaa-898c-2678b0e410d2" providerId="ADAL" clId="{CD1CEB58-120C-435F-8958-B60E44785663}" dt="2021-10-08T07:37:58.247" v="255" actId="20577"/>
          <ac:spMkLst>
            <pc:docMk/>
            <pc:sldMk cId="389744591" sldId="553"/>
            <ac:spMk id="26" creationId="{B43379B3-4940-4F3B-B748-3F5C7EF095AA}"/>
          </ac:spMkLst>
        </pc:spChg>
      </pc:sldChg>
      <pc:sldChg chg="add del">
        <pc:chgData name="Markéta Neplechová" userId="1c97296a-6bb8-4eaa-898c-2678b0e410d2" providerId="ADAL" clId="{CD1CEB58-120C-435F-8958-B60E44785663}" dt="2021-10-08T07:20:27.700" v="19" actId="47"/>
        <pc:sldMkLst>
          <pc:docMk/>
          <pc:sldMk cId="3090044827" sldId="553"/>
        </pc:sldMkLst>
      </pc:sldChg>
      <pc:sldChg chg="delSp new add del mod">
        <pc:chgData name="Markéta Neplechová" userId="1c97296a-6bb8-4eaa-898c-2678b0e410d2" providerId="ADAL" clId="{CD1CEB58-120C-435F-8958-B60E44785663}" dt="2021-10-08T07:19:30.038" v="13" actId="2696"/>
        <pc:sldMkLst>
          <pc:docMk/>
          <pc:sldMk cId="3131667976" sldId="553"/>
        </pc:sldMkLst>
        <pc:spChg chg="del">
          <ac:chgData name="Markéta Neplechová" userId="1c97296a-6bb8-4eaa-898c-2678b0e410d2" providerId="ADAL" clId="{CD1CEB58-120C-435F-8958-B60E44785663}" dt="2021-10-08T07:13:57.811" v="4" actId="21"/>
          <ac:spMkLst>
            <pc:docMk/>
            <pc:sldMk cId="3131667976" sldId="553"/>
            <ac:spMk id="2" creationId="{3039DCA8-16ED-4E87-AE09-A1B19238BEA6}"/>
          </ac:spMkLst>
        </pc:spChg>
      </pc:sldChg>
      <pc:sldChg chg="add del">
        <pc:chgData name="Markéta Neplechová" userId="1c97296a-6bb8-4eaa-898c-2678b0e410d2" providerId="ADAL" clId="{CD1CEB58-120C-435F-8958-B60E44785663}" dt="2021-10-08T07:19:45.515" v="15" actId="47"/>
        <pc:sldMkLst>
          <pc:docMk/>
          <pc:sldMk cId="3248370440" sldId="553"/>
        </pc:sldMkLst>
      </pc:sldChg>
      <pc:sldChg chg="new del">
        <pc:chgData name="Markéta Neplechová" userId="1c97296a-6bb8-4eaa-898c-2678b0e410d2" providerId="ADAL" clId="{CD1CEB58-120C-435F-8958-B60E44785663}" dt="2021-10-08T07:14:45.022" v="6" actId="680"/>
        <pc:sldMkLst>
          <pc:docMk/>
          <pc:sldMk cId="448476886" sldId="554"/>
        </pc:sldMkLst>
      </pc:sldChg>
      <pc:sldChg chg="modSp new mod">
        <pc:chgData name="Markéta Neplechová" userId="1c97296a-6bb8-4eaa-898c-2678b0e410d2" providerId="ADAL" clId="{CD1CEB58-120C-435F-8958-B60E44785663}" dt="2021-10-12T07:26:24.274" v="1259" actId="20577"/>
        <pc:sldMkLst>
          <pc:docMk/>
          <pc:sldMk cId="1204991056" sldId="554"/>
        </pc:sldMkLst>
        <pc:spChg chg="mod">
          <ac:chgData name="Markéta Neplechová" userId="1c97296a-6bb8-4eaa-898c-2678b0e410d2" providerId="ADAL" clId="{CD1CEB58-120C-435F-8958-B60E44785663}" dt="2021-10-08T09:06:42.602" v="932" actId="20577"/>
          <ac:spMkLst>
            <pc:docMk/>
            <pc:sldMk cId="1204991056" sldId="554"/>
            <ac:spMk id="2" creationId="{EBBF9520-58DB-4131-935E-4EE0287EF252}"/>
          </ac:spMkLst>
        </pc:spChg>
        <pc:spChg chg="mod">
          <ac:chgData name="Markéta Neplechová" userId="1c97296a-6bb8-4eaa-898c-2678b0e410d2" providerId="ADAL" clId="{CD1CEB58-120C-435F-8958-B60E44785663}" dt="2021-10-12T07:26:24.274" v="1259" actId="20577"/>
          <ac:spMkLst>
            <pc:docMk/>
            <pc:sldMk cId="1204991056" sldId="554"/>
            <ac:spMk id="3" creationId="{E6F190E4-9C73-42F8-B0E8-E09C7BA1BFD0}"/>
          </ac:spMkLst>
        </pc:spChg>
      </pc:sldChg>
      <pc:sldChg chg="add del">
        <pc:chgData name="Markéta Neplechová" userId="1c97296a-6bb8-4eaa-898c-2678b0e410d2" providerId="ADAL" clId="{CD1CEB58-120C-435F-8958-B60E44785663}" dt="2021-10-08T07:19:28.280" v="12" actId="2696"/>
        <pc:sldMkLst>
          <pc:docMk/>
          <pc:sldMk cId="1871673517" sldId="554"/>
        </pc:sldMkLst>
      </pc:sldChg>
      <pc:sldChg chg="modSp new mod">
        <pc:chgData name="Markéta Neplechová" userId="1c97296a-6bb8-4eaa-898c-2678b0e410d2" providerId="ADAL" clId="{CD1CEB58-120C-435F-8958-B60E44785663}" dt="2021-10-19T06:48:22.528" v="1345" actId="20577"/>
        <pc:sldMkLst>
          <pc:docMk/>
          <pc:sldMk cId="1649649095" sldId="555"/>
        </pc:sldMkLst>
        <pc:spChg chg="mod">
          <ac:chgData name="Markéta Neplechová" userId="1c97296a-6bb8-4eaa-898c-2678b0e410d2" providerId="ADAL" clId="{CD1CEB58-120C-435F-8958-B60E44785663}" dt="2021-10-19T06:44:30.203" v="1308" actId="20577"/>
          <ac:spMkLst>
            <pc:docMk/>
            <pc:sldMk cId="1649649095" sldId="555"/>
            <ac:spMk id="2" creationId="{2BCCADFC-C0CF-42F2-A652-58E27F630612}"/>
          </ac:spMkLst>
        </pc:spChg>
        <pc:spChg chg="mod">
          <ac:chgData name="Markéta Neplechová" userId="1c97296a-6bb8-4eaa-898c-2678b0e410d2" providerId="ADAL" clId="{CD1CEB58-120C-435F-8958-B60E44785663}" dt="2021-10-19T06:48:22.528" v="1345" actId="20577"/>
          <ac:spMkLst>
            <pc:docMk/>
            <pc:sldMk cId="1649649095" sldId="555"/>
            <ac:spMk id="3" creationId="{ADA15941-2A4E-4303-9E53-BCADD28BB33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316807-71E4-4E9E-A85B-0C3EF4D9CB97}" type="datetimeFigureOut">
              <a:rPr lang="cs-CZ" smtClean="0"/>
              <a:t>19.10.2021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78D175-0C67-4145-8A03-2C0F4C19B8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2534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9CC573D6-7095-4B56-89A2-ED57480CCB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B437578-301E-4424-AD50-8F2339BA367F}" type="slidenum">
              <a:rPr lang="cs-CZ" altLang="cs-CZ" smtClean="0"/>
              <a:pPr/>
              <a:t>4</a:t>
            </a:fld>
            <a:endParaRPr lang="cs-CZ" altLang="cs-CZ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E11CB0A1-7DC7-4255-9578-5B751F61CB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0ECF159E-6D4D-4414-80AA-EC5ADDD599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E202DAE3-002F-423B-A696-49430F4346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29175B1-0815-42A4-BE07-7032D3801DD5}" type="slidenum">
              <a:rPr lang="cs-CZ" altLang="cs-CZ" smtClean="0"/>
              <a:pPr/>
              <a:t>6</a:t>
            </a:fld>
            <a:endParaRPr lang="cs-CZ" altLang="cs-CZ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79773274-08C7-4CA5-9341-17DE6F5F34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ADDE3DCF-8113-4046-A6A8-FD9441ACA2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>
            <a:extLst>
              <a:ext uri="{FF2B5EF4-FFF2-40B4-BE49-F238E27FC236}">
                <a16:creationId xmlns:a16="http://schemas.microsoft.com/office/drawing/2014/main" id="{C74B03A9-7093-447F-AD07-73E8724657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8A4D317-CD1F-4A7F-8894-1F860137ABF9}" type="slidenum">
              <a:rPr lang="cs-CZ" altLang="cs-CZ" smtClean="0"/>
              <a:pPr/>
              <a:t>14</a:t>
            </a:fld>
            <a:endParaRPr lang="cs-CZ" altLang="cs-CZ"/>
          </a:p>
        </p:txBody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06EFC5D2-5269-4548-9044-CCF47A92CA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D641D9EF-366A-4550-A1CA-5AFADD7A00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894" y="1020431"/>
            <a:ext cx="8245162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895" y="2495446"/>
            <a:ext cx="8245160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13538" y="5949281"/>
            <a:ext cx="21336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D5522B8-71B1-C847-959F-2AA73390EF58}" type="datetimeFigureOut">
              <a:rPr lang="en-US" smtClean="0"/>
              <a:t>10/19/2021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5553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0214" y="614407"/>
            <a:ext cx="8482004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22B8-71B1-C847-959F-2AA73390EF58}" type="datetimeFigureOut">
              <a:rPr lang="en-US" smtClean="0"/>
              <a:t>10/19/2021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9542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1" y="599725"/>
            <a:ext cx="2180113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675727"/>
            <a:ext cx="1503123" cy="5183073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3" y="675727"/>
            <a:ext cx="5922209" cy="5183073"/>
          </a:xfrm>
        </p:spPr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5556" y="6051551"/>
            <a:ext cx="996106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D5522B8-71B1-C847-959F-2AA73390EF58}" type="datetimeFigureOut">
              <a:rPr lang="en-US" smtClean="0"/>
              <a:t>10/19/2021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6360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214" y="614407"/>
            <a:ext cx="8482004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5" y="2180497"/>
            <a:ext cx="8272211" cy="367830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22B8-71B1-C847-959F-2AA73390EF58}" type="datetimeFigureOut">
              <a:rPr lang="en-US" smtClean="0"/>
              <a:t>10/19/2021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7608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3043911"/>
            <a:ext cx="8272211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5" y="4541417"/>
            <a:ext cx="827221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D5522B8-71B1-C847-959F-2AA73390EF58}" type="datetimeFigureOut">
              <a:rPr lang="en-US" smtClean="0"/>
              <a:t>10/19/2021</a:t>
            </a:fld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5956138"/>
            <a:ext cx="78938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6CA0BC8-7BE3-7A43-9E2F-6752124483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2002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4487" y="606555"/>
            <a:ext cx="847502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729658"/>
            <a:ext cx="8272212" cy="98833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895" y="2228004"/>
            <a:ext cx="4066793" cy="3633047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313" y="2228004"/>
            <a:ext cx="4066794" cy="3633047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22B8-71B1-C847-959F-2AA73390EF58}" type="datetimeFigureOut">
              <a:rPr lang="en-US" smtClean="0"/>
              <a:t>10/19/2021</a:t>
            </a:fld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18725" y="5956138"/>
            <a:ext cx="789383" cy="365125"/>
          </a:xfrm>
          <a:prstGeom prst="rect">
            <a:avLst/>
          </a:prstGeom>
        </p:spPr>
        <p:txBody>
          <a:bodyPr/>
          <a:lstStyle/>
          <a:p>
            <a:fld id="{C6CA0BC8-7BE3-7A43-9E2F-6752124483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438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334487" y="606555"/>
            <a:ext cx="847502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35895" y="729658"/>
            <a:ext cx="8272212" cy="98833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415" y="2250893"/>
            <a:ext cx="3815306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896" y="2926053"/>
            <a:ext cx="4044825" cy="2934999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2802" y="2250893"/>
            <a:ext cx="3815305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3"/>
            <a:ext cx="4044825" cy="2934999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22B8-71B1-C847-959F-2AA73390EF58}" type="datetimeFigureOut">
              <a:rPr lang="en-US" smtClean="0"/>
              <a:t>10/19/2021</a:t>
            </a:fld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918725" y="5956138"/>
            <a:ext cx="789383" cy="365125"/>
          </a:xfrm>
          <a:prstGeom prst="rect">
            <a:avLst/>
          </a:prstGeom>
        </p:spPr>
        <p:txBody>
          <a:bodyPr/>
          <a:lstStyle/>
          <a:p>
            <a:fld id="{C6CA0BC8-7BE3-7A43-9E2F-6752124483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4268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512" y="606555"/>
            <a:ext cx="847502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1921" y="729658"/>
            <a:ext cx="8272212" cy="98833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22B8-71B1-C847-959F-2AA73390EF58}" type="datetimeFigureOut">
              <a:rPr lang="en-US" smtClean="0"/>
              <a:t>10/19/2021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4748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22B8-71B1-C847-959F-2AA73390EF58}" type="datetimeFigureOut">
              <a:rPr lang="en-US" smtClean="0"/>
              <a:t>10/19/2021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8454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5262296"/>
            <a:ext cx="3682084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862" y="601200"/>
            <a:ext cx="846963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8" y="5262297"/>
            <a:ext cx="4402490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D5522B8-71B1-C847-959F-2AA73390EF58}" type="datetimeFigureOut">
              <a:rPr lang="en-US" smtClean="0"/>
              <a:t>10/19/2021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8741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4693389"/>
            <a:ext cx="8272212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5863" y="599725"/>
            <a:ext cx="8468144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5894" y="5260128"/>
            <a:ext cx="8272213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22B8-71B1-C847-959F-2AA73390EF58}" type="datetimeFigureOut">
              <a:rPr lang="en-US" smtClean="0"/>
              <a:t>10/19/2021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0577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5894" y="705124"/>
            <a:ext cx="8272212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4" y="2336003"/>
            <a:ext cx="8272212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7545" y="6055041"/>
            <a:ext cx="2133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2D5522B8-71B1-C847-959F-2AA73390EF58}" type="datetimeFigureOut">
              <a:rPr lang="en-US" smtClean="0"/>
              <a:t>10/19/2021</a:t>
            </a:fld>
            <a:endParaRPr lang="cs-CZ"/>
          </a:p>
        </p:txBody>
      </p:sp>
      <p:sp>
        <p:nvSpPr>
          <p:cNvPr id="9" name="Rectangle 8"/>
          <p:cNvSpPr/>
          <p:nvPr/>
        </p:nvSpPr>
        <p:spPr>
          <a:xfrm>
            <a:off x="334901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181373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" name="Obrázek 11" descr="Logo web barevné AI růž text"/>
          <p:cNvPicPr/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404" y="6064937"/>
            <a:ext cx="2069935" cy="555007"/>
          </a:xfrm>
          <a:prstGeom prst="rect">
            <a:avLst/>
          </a:prstGeom>
          <a:noFill/>
          <a:effectLst>
            <a:outerShdw dist="508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87569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-BTngsPgq4?feature=oembed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://www.stopnasili.cz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poradna@rosacentrum.cz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osacentrum.cz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fhs.cuni.cz/FHS-2587-version1-nasili_na_zenach_v_souvislosti_s_covid_19.pdf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>
            <a:extLst>
              <a:ext uri="{FF2B5EF4-FFF2-40B4-BE49-F238E27FC236}">
                <a16:creationId xmlns:a16="http://schemas.microsoft.com/office/drawing/2014/main" id="{D70130DC-F780-43D2-B26A-92EACD789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9F9E217-C9F9-46EC-9F7B-9B100019F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4" y="1431635"/>
            <a:ext cx="8272212" cy="3001819"/>
          </a:xfrm>
        </p:spPr>
        <p:txBody>
          <a:bodyPr anchor="t">
            <a:noAutofit/>
          </a:bodyPr>
          <a:lstStyle/>
          <a:p>
            <a:r>
              <a:rPr lang="cs-CZ" sz="4800" dirty="0">
                <a:solidFill>
                  <a:schemeClr val="accent2"/>
                </a:solidFill>
              </a:rPr>
              <a:t>Poradna pro oběti domácího násilí v době pandemie</a:t>
            </a: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17676E0E-5B44-4166-8EDD-CFDBAC622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899" y="457201"/>
            <a:ext cx="847420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Zástupný obsah 2">
            <a:extLst>
              <a:ext uri="{FF2B5EF4-FFF2-40B4-BE49-F238E27FC236}">
                <a16:creationId xmlns:a16="http://schemas.microsoft.com/office/drawing/2014/main" id="{B43379B3-4940-4F3B-B748-3F5C7EF09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894" y="4987636"/>
            <a:ext cx="8272211" cy="8711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100" dirty="0">
                <a:solidFill>
                  <a:schemeClr val="accent2">
                    <a:lumMod val="50000"/>
                  </a:schemeClr>
                </a:solidFill>
              </a:rPr>
              <a:t>Mgr. Markéta Neplechová, ROSA – centrum pro ženy, </a:t>
            </a:r>
            <a:r>
              <a:rPr lang="cs-CZ" sz="2100" dirty="0" err="1">
                <a:solidFill>
                  <a:schemeClr val="accent2">
                    <a:lumMod val="50000"/>
                  </a:schemeClr>
                </a:solidFill>
              </a:rPr>
              <a:t>z.s</a:t>
            </a:r>
            <a:r>
              <a:rPr lang="cs-CZ" sz="2100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744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945C94-E56D-4935-88E4-0404F6B0A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Aplikace </a:t>
            </a:r>
            <a:r>
              <a:rPr lang="cs-CZ" err="1"/>
              <a:t>bright</a:t>
            </a:r>
            <a:r>
              <a:rPr lang="cs-CZ"/>
              <a:t> </a:t>
            </a:r>
            <a:r>
              <a:rPr lang="cs-CZ" err="1"/>
              <a:t>sky</a:t>
            </a:r>
            <a:r>
              <a:rPr lang="cs-CZ"/>
              <a:t> </a:t>
            </a:r>
          </a:p>
        </p:txBody>
      </p:sp>
      <p:pic>
        <p:nvPicPr>
          <p:cNvPr id="5" name="Obrázek 5">
            <a:hlinkClick r:id="" action="ppaction://media"/>
            <a:extLst>
              <a:ext uri="{FF2B5EF4-FFF2-40B4-BE49-F238E27FC236}">
                <a16:creationId xmlns:a16="http://schemas.microsoft.com/office/drawing/2014/main" id="{70BBFF5D-2298-4BAC-B1C4-796510F704F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50819" y="1830832"/>
            <a:ext cx="6828310" cy="5024745"/>
          </a:xfrm>
        </p:spPr>
      </p:pic>
    </p:spTree>
    <p:extLst>
      <p:ext uri="{BB962C8B-B14F-4D97-AF65-F5344CB8AC3E}">
        <p14:creationId xmlns:p14="http://schemas.microsoft.com/office/powerpoint/2010/main" val="2618609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C936C0-4624-438D-BDD0-6B296BD6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085765"/>
            <a:ext cx="8447150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83F1FFD-1AA8-4EC2-97B9-FEC7564F4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Ruka držící modrý telefon">
            <a:extLst>
              <a:ext uri="{FF2B5EF4-FFF2-40B4-BE49-F238E27FC236}">
                <a16:creationId xmlns:a16="http://schemas.microsoft.com/office/drawing/2014/main" id="{5971028C-02E3-4E80-8970-25C22F33CB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3873" b="1"/>
          <a:stretch/>
        </p:blipFill>
        <p:spPr>
          <a:xfrm>
            <a:off x="334900" y="723899"/>
            <a:ext cx="5623962" cy="567690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FF0F8A7-C9E3-49D9-A67E-09FF582C7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723899"/>
            <a:ext cx="277749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F8146DE-F7DC-44C5-A22C-78D1B5EB0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2206" y="1419225"/>
            <a:ext cx="2311182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500">
                <a:solidFill>
                  <a:srgbClr val="FFFFFF"/>
                </a:solidFill>
              </a:rPr>
              <a:t>Distanční poradenství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4274C20-A98B-4AC3-B16A-B7F41CB58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4900" y="453643"/>
            <a:ext cx="8474200" cy="98554"/>
            <a:chOff x="446534" y="453643"/>
            <a:chExt cx="11298933" cy="9855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ECC69B-2243-424A-8237-CF490F8B06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D2EA3B9-3D17-4510-8464-E74F67267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A5DFA43-F31D-4C31-8826-6B40A21CF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2734761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FORMY DISTANČNÍHO PORADENSTVÍ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PORADENSTVÍ PO TELEFONU</a:t>
            </a:r>
          </a:p>
          <a:p>
            <a:r>
              <a:rPr lang="cs-CZ" dirty="0"/>
              <a:t>MAILOVÉ PORADENSTVÍ</a:t>
            </a:r>
          </a:p>
          <a:p>
            <a:r>
              <a:rPr lang="cs-CZ" dirty="0"/>
              <a:t>CHAT</a:t>
            </a:r>
          </a:p>
          <a:p>
            <a:r>
              <a:rPr lang="cs-CZ" dirty="0"/>
              <a:t>ONLINE VIDEO KONZULTACE – SKYPE, ZOOM...</a:t>
            </a:r>
          </a:p>
          <a:p>
            <a:r>
              <a:rPr lang="cs-CZ" dirty="0"/>
              <a:t>TEXTOVÉ PLATFORMY - FCB MESSENGER, VIBER, WHATSUP....</a:t>
            </a:r>
          </a:p>
        </p:txBody>
      </p:sp>
    </p:spTree>
    <p:extLst>
      <p:ext uri="{BB962C8B-B14F-4D97-AF65-F5344CB8AC3E}">
        <p14:creationId xmlns:p14="http://schemas.microsoft.com/office/powerpoint/2010/main" val="2024079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KDY KLIENTKY PREFERUJÍ DISTANČNÍ PORADENSTVÍ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>
                <a:solidFill>
                  <a:srgbClr val="FF0000"/>
                </a:solidFill>
              </a:rPr>
              <a:t>KRIZOVÉ SITUACE </a:t>
            </a:r>
          </a:p>
          <a:p>
            <a:r>
              <a:rPr lang="cs-CZ">
                <a:solidFill>
                  <a:srgbClr val="000000"/>
                </a:solidFill>
              </a:rPr>
              <a:t>ANONYMITA/NEHODNOCENÍ</a:t>
            </a:r>
          </a:p>
          <a:p>
            <a:r>
              <a:rPr lang="cs-CZ">
                <a:solidFill>
                  <a:srgbClr val="000000"/>
                </a:solidFill>
              </a:rPr>
              <a:t>PROBLÉM S DOSTUPNOSTÍ (místní, časová, handicap...)</a:t>
            </a:r>
          </a:p>
          <a:p>
            <a:r>
              <a:rPr lang="cs-CZ">
                <a:solidFill>
                  <a:srgbClr val="000000"/>
                </a:solidFill>
              </a:rPr>
              <a:t>IZOLACE V DŮSLEDKU DOMÁCÍHO NÁSILÍ</a:t>
            </a:r>
          </a:p>
          <a:p>
            <a:r>
              <a:rPr lang="cs-CZ">
                <a:solidFill>
                  <a:srgbClr val="000000"/>
                </a:solidFill>
              </a:rPr>
              <a:t>KARANTÉNA </a:t>
            </a:r>
          </a:p>
          <a:p>
            <a:r>
              <a:rPr lang="cs-CZ">
                <a:solidFill>
                  <a:srgbClr val="000000"/>
                </a:solidFill>
              </a:rPr>
              <a:t>PRVNÍ KONTAKT jako vstup do (dlouhodobého) poradenství </a:t>
            </a:r>
          </a:p>
          <a:p>
            <a:endParaRPr lang="cs-CZ">
              <a:solidFill>
                <a:srgbClr val="000000"/>
              </a:solidFill>
            </a:endParaRP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4828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E24FDA2D-8310-43E0-9187-8B890A8306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6563" y="701675"/>
            <a:ext cx="8270875" cy="1014413"/>
          </a:xfrm>
        </p:spPr>
        <p:txBody>
          <a:bodyPr/>
          <a:lstStyle/>
          <a:p>
            <a:pPr marL="484505" eaLnBrk="1" fontAlgn="auto" hangingPunct="1">
              <a:spcAft>
                <a:spcPts val="0"/>
              </a:spcAft>
              <a:defRPr/>
            </a:pPr>
            <a:r>
              <a:rPr lang="cs-CZ" sz="4000"/>
              <a:t>ROSA</a:t>
            </a:r>
            <a:r>
              <a:rPr lang="cs-CZ" sz="3600"/>
              <a:t> Centrum pro ženy </a:t>
            </a:r>
            <a:endParaRPr lang="cs-CZ"/>
          </a:p>
        </p:txBody>
      </p:sp>
      <p:sp>
        <p:nvSpPr>
          <p:cNvPr id="91138" name="Rectangle 3">
            <a:extLst>
              <a:ext uri="{FF2B5EF4-FFF2-40B4-BE49-F238E27FC236}">
                <a16:creationId xmlns:a16="http://schemas.microsoft.com/office/drawing/2014/main" id="{9C07A161-D494-47C4-AD81-F49A6F1BA4E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6563" y="2181225"/>
            <a:ext cx="8270875" cy="4130675"/>
          </a:xfrm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buFont typeface="Wingdings 2" pitchFamily="2" charset="2"/>
              <a:buNone/>
              <a:defRPr/>
            </a:pPr>
            <a:endParaRPr lang="cs-CZ" altLang="cs-CZ" sz="2800" dirty="0">
              <a:ea typeface="ＭＳ Ｐゴシック" pitchFamily="34" charset="-128"/>
            </a:endParaRPr>
          </a:p>
          <a:p>
            <a:pPr marL="0" indent="0" eaLnBrk="1" fontAlgn="auto" hangingPunct="1">
              <a:buFont typeface="Wingdings 2" pitchFamily="2" charset="2"/>
              <a:buNone/>
              <a:defRPr/>
            </a:pPr>
            <a:r>
              <a:rPr lang="cs-CZ" altLang="cs-CZ" sz="2800" dirty="0">
                <a:ea typeface="ＭＳ Ｐゴシック" pitchFamily="34" charset="-128"/>
              </a:rPr>
              <a:t>Děkuji za pozornost a těšíme se na spolupráci.</a:t>
            </a:r>
          </a:p>
          <a:p>
            <a:pPr marL="0" indent="0" eaLnBrk="1" fontAlgn="auto" hangingPunct="1">
              <a:buFont typeface="Wingdings 2" pitchFamily="2" charset="2"/>
              <a:buNone/>
              <a:defRPr/>
            </a:pPr>
            <a:endParaRPr lang="cs-CZ" altLang="cs-CZ" sz="2800" dirty="0">
              <a:ea typeface="ＭＳ Ｐゴシック" pitchFamily="34" charset="-128"/>
            </a:endParaRPr>
          </a:p>
          <a:p>
            <a:pPr marL="306000" indent="-306000" eaLnBrk="1" fontAlgn="auto" hangingPunct="1">
              <a:defRPr/>
            </a:pPr>
            <a:r>
              <a:rPr lang="cs-CZ" altLang="cs-CZ" sz="2800" dirty="0">
                <a:ea typeface="ＭＳ Ｐゴシック" pitchFamily="34" charset="-128"/>
              </a:rPr>
              <a:t>www.rosacentrum.cz</a:t>
            </a:r>
          </a:p>
          <a:p>
            <a:pPr marL="306000" indent="-306000" eaLnBrk="1" fontAlgn="auto" hangingPunct="1">
              <a:defRPr/>
            </a:pPr>
            <a:r>
              <a:rPr lang="cs-CZ" altLang="cs-CZ" sz="2800" dirty="0">
                <a:ea typeface="ＭＳ Ｐゴシック" pitchFamily="34" charset="-128"/>
              </a:rPr>
              <a:t>Telefon, fax: 241 432 466</a:t>
            </a:r>
          </a:p>
          <a:p>
            <a:pPr marL="306000" indent="-306000" eaLnBrk="1" fontAlgn="auto" hangingPunct="1">
              <a:defRPr/>
            </a:pPr>
            <a:r>
              <a:rPr lang="cs-CZ" altLang="cs-CZ" sz="2800" dirty="0">
                <a:ea typeface="ＭＳ Ｐゴシック" pitchFamily="34" charset="-128"/>
              </a:rPr>
              <a:t>SOS linka: 602 246 102</a:t>
            </a:r>
          </a:p>
          <a:p>
            <a:pPr marL="306000" indent="-306000" eaLnBrk="1" fontAlgn="auto" hangingPunct="1">
              <a:defRPr/>
            </a:pPr>
            <a:r>
              <a:rPr lang="cs-CZ" altLang="cs-CZ" sz="2800" dirty="0">
                <a:ea typeface="ＭＳ Ｐゴシック" pitchFamily="34" charset="-128"/>
              </a:rPr>
              <a:t>E- mail: </a:t>
            </a:r>
            <a:r>
              <a:rPr lang="cs-CZ" altLang="cs-CZ" sz="2800" dirty="0" err="1">
                <a:ea typeface="ＭＳ Ｐゴシック" pitchFamily="34" charset="-128"/>
                <a:hlinkClick r:id="rId3"/>
              </a:rPr>
              <a:t>info</a:t>
            </a:r>
            <a:r>
              <a:rPr lang="en-US" altLang="cs-CZ" sz="2800" dirty="0">
                <a:ea typeface="ＭＳ Ｐゴシック" pitchFamily="34" charset="-128"/>
                <a:hlinkClick r:id="rId3"/>
              </a:rPr>
              <a:t>@</a:t>
            </a:r>
            <a:r>
              <a:rPr lang="cs-CZ" altLang="cs-CZ" sz="2800" dirty="0">
                <a:ea typeface="ＭＳ Ｐゴシック" pitchFamily="34" charset="-128"/>
              </a:rPr>
              <a:t>rosacentrum.cz</a:t>
            </a:r>
          </a:p>
          <a:p>
            <a:pPr marL="306000" indent="-306000" eaLnBrk="1" fontAlgn="auto" hangingPunct="1">
              <a:defRPr/>
            </a:pPr>
            <a:r>
              <a:rPr lang="cs-CZ" altLang="cs-CZ" sz="2800" dirty="0">
                <a:ea typeface="ＭＳ Ｐゴシック" pitchFamily="34" charset="-128"/>
                <a:hlinkClick r:id="rId4"/>
              </a:rPr>
              <a:t>www.stopnasili.cz</a:t>
            </a:r>
            <a:r>
              <a:rPr lang="cs-CZ" altLang="cs-CZ" sz="2800" dirty="0">
                <a:ea typeface="ＭＳ Ｐゴシック" pitchFamily="34" charset="-128"/>
              </a:rPr>
              <a:t> – stránky i pro odbornou veřejnost</a:t>
            </a:r>
          </a:p>
          <a:p>
            <a:pPr marL="0" indent="0" eaLnBrk="1" fontAlgn="auto" hangingPunct="1">
              <a:buFont typeface="Wingdings 2" pitchFamily="2" charset="2"/>
              <a:buNone/>
              <a:defRPr/>
            </a:pPr>
            <a:endParaRPr lang="cs-CZ" altLang="cs-CZ" sz="2800" dirty="0">
              <a:ea typeface="ＭＳ Ｐゴシック" pitchFamily="34" charset="-128"/>
            </a:endParaRPr>
          </a:p>
        </p:txBody>
      </p:sp>
      <p:pic>
        <p:nvPicPr>
          <p:cNvPr id="110596" name="Picture 4" descr="ROSAlogo malé">
            <a:extLst>
              <a:ext uri="{FF2B5EF4-FFF2-40B4-BE49-F238E27FC236}">
                <a16:creationId xmlns:a16="http://schemas.microsoft.com/office/drawing/2014/main" id="{2793126C-7DBE-4227-8138-807A9EF0A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46100"/>
            <a:ext cx="13081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E543CF-588D-412A-AFFF-7C87A2D79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Rosa - centrum pro ženy, </a:t>
            </a:r>
            <a:r>
              <a:rPr lang="cs-CZ" sz="2000" dirty="0" err="1"/>
              <a:t>z.s</a:t>
            </a:r>
            <a:r>
              <a:rPr lang="cs-CZ" sz="2000" dirty="0"/>
              <a:t>.</a:t>
            </a:r>
            <a:r>
              <a:rPr lang="cs-CZ" dirty="0"/>
              <a:t> 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D85D4F-B8E2-41B3-BA4A-324214165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895" y="2364509"/>
            <a:ext cx="8272211" cy="3494291"/>
          </a:xfrm>
        </p:spPr>
        <p:txBody>
          <a:bodyPr>
            <a:normAutofit lnSpcReduction="10000"/>
          </a:bodyPr>
          <a:lstStyle/>
          <a:p>
            <a:pPr marL="351155" indent="-285750">
              <a:lnSpc>
                <a:spcPct val="80000"/>
              </a:lnSpc>
            </a:pPr>
            <a:r>
              <a:rPr lang="cs-CZ" cap="al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NNO, ZALOŽENA 1993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+mn-lt"/>
            </a:endParaRPr>
          </a:p>
          <a:p>
            <a:pPr marL="447675" indent="-382270">
              <a:lnSpc>
                <a:spcPct val="80000"/>
              </a:lnSpc>
              <a:buFont typeface="'Wingdings 2',Sans-Serif" panose="05020102010507070707" pitchFamily="18" charset="2"/>
              <a:buChar char=""/>
            </a:pPr>
            <a:endParaRPr lang="cs-CZ" dirty="0">
              <a:ea typeface="+mn-lt"/>
              <a:cs typeface="+mn-lt"/>
            </a:endParaRPr>
          </a:p>
          <a:p>
            <a:pPr marL="351155" indent="-285750">
              <a:lnSpc>
                <a:spcPct val="80000"/>
              </a:lnSpc>
            </a:pPr>
            <a:r>
              <a:rPr lang="cs-CZ" cap="al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KOMPLEXNÍ POMOC ŽENÁM,  OBĚTEM DOMÁCÍHO NÁSILÍ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+mn-lt"/>
            </a:endParaRPr>
          </a:p>
          <a:p>
            <a:pPr marL="447675" indent="-382270">
              <a:lnSpc>
                <a:spcPct val="80000"/>
              </a:lnSpc>
              <a:buFont typeface="'Wingdings 2',Sans-Serif" panose="05020102010507070707" pitchFamily="18" charset="2"/>
              <a:buChar char=""/>
            </a:pPr>
            <a:endParaRPr lang="cs-CZ" dirty="0">
              <a:ea typeface="+mn-lt"/>
              <a:cs typeface="+mn-lt"/>
            </a:endParaRPr>
          </a:p>
          <a:p>
            <a:pPr marL="351155" indent="-285750">
              <a:lnSpc>
                <a:spcPct val="80000"/>
              </a:lnSpc>
            </a:pPr>
            <a:r>
              <a:rPr lang="cs-CZ" cap="al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REGISTROVANÉ SOCIÁLNÍ SLUŽBY: 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+mn-lt"/>
            </a:endParaRPr>
          </a:p>
          <a:p>
            <a:pPr marL="447675" indent="-382270">
              <a:lnSpc>
                <a:spcPct val="80000"/>
              </a:lnSpc>
              <a:buFont typeface="'Wingdings 2',Sans-Serif" panose="05020102010507070707" pitchFamily="18" charset="2"/>
              <a:buChar char=""/>
            </a:pPr>
            <a:endParaRPr lang="cs-CZ" dirty="0">
              <a:ea typeface="+mn-lt"/>
              <a:cs typeface="+mn-lt"/>
            </a:endParaRPr>
          </a:p>
          <a:p>
            <a:pPr>
              <a:lnSpc>
                <a:spcPct val="80000"/>
              </a:lnSpc>
            </a:pPr>
            <a:r>
              <a:rPr lang="cs-CZ" cap="al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ODBORNÉ SOCIÁLNÍ PORADENSTVÍ - INFORMAČNÍ A PORADENSKÉ CENTRUM PRO ŽENY OBĚTI DOMÁCÍHO NÁSILÍ A JEJICH DĚTI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+mn-lt"/>
            </a:endParaRPr>
          </a:p>
          <a:p>
            <a:pPr marL="447675" indent="-382270">
              <a:lnSpc>
                <a:spcPct val="80000"/>
              </a:lnSpc>
              <a:buFont typeface="'Wingdings 2',Sans-Serif" panose="05020102010507070707" pitchFamily="18" charset="2"/>
              <a:buChar char=""/>
            </a:pPr>
            <a:endParaRPr lang="cs-CZ" dirty="0">
              <a:ea typeface="+mn-lt"/>
              <a:cs typeface="+mn-lt"/>
            </a:endParaRPr>
          </a:p>
          <a:p>
            <a:pPr>
              <a:lnSpc>
                <a:spcPct val="80000"/>
              </a:lnSpc>
            </a:pPr>
            <a:r>
              <a:rPr lang="cs-CZ" cap="al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AZYLOVÉ UBYTOVÁNÍ - AZYLOVÝ DŮM S UTAJENOU ADRESOU PRO OBĚTI NÁSILÍ A PRONÁSLEDOVÁNÍ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+mn-lt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6521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6BEBD5-A373-4C8C-8C06-CD8007E22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614407"/>
            <a:ext cx="8482004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3BD927-2041-42B7-894A-B064EAE15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INFORMAČNÍ A PORADENSKÉ CENTRUM ROSA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F48D04A-B18A-4669-86FA-1F7C104C4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899" y="2180496"/>
            <a:ext cx="4053480" cy="404568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6" descr="Obsah obrázku interiér, pohovka, patro, život&#10;&#10;Popis se vygeneroval automaticky.">
            <a:extLst>
              <a:ext uri="{FF2B5EF4-FFF2-40B4-BE49-F238E27FC236}">
                <a16:creationId xmlns:a16="http://schemas.microsoft.com/office/drawing/2014/main" id="{A5DA2324-3FA4-49F8-AC28-D16DE6323D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8646" r="3017" b="-4"/>
          <a:stretch/>
        </p:blipFill>
        <p:spPr>
          <a:xfrm>
            <a:off x="492918" y="2361056"/>
            <a:ext cx="3721894" cy="3649219"/>
          </a:xfrm>
          <a:prstGeom prst="rect">
            <a:avLst/>
          </a:prstGeo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9904C95-DAF4-40B3-B81A-DC67359851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51853" y="2180496"/>
            <a:ext cx="3956251" cy="40456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 err="1"/>
              <a:t>Bezplatné</a:t>
            </a:r>
            <a:r>
              <a:rPr lang="en-US" sz="2000" dirty="0"/>
              <a:t> </a:t>
            </a:r>
            <a:r>
              <a:rPr lang="en-US" sz="2000" dirty="0" err="1"/>
              <a:t>psychosociální</a:t>
            </a:r>
            <a:r>
              <a:rPr lang="en-US" sz="2000" dirty="0"/>
              <a:t>  a </a:t>
            </a:r>
            <a:r>
              <a:rPr lang="en-US" sz="2000" dirty="0" err="1"/>
              <a:t>sociálněprávní</a:t>
            </a:r>
            <a:r>
              <a:rPr lang="en-US" sz="2000" dirty="0"/>
              <a:t> </a:t>
            </a:r>
            <a:r>
              <a:rPr lang="en-US" sz="2000" dirty="0" err="1"/>
              <a:t>poradenství</a:t>
            </a:r>
            <a:r>
              <a:rPr lang="en-US" sz="2000" dirty="0"/>
              <a:t> pro </a:t>
            </a:r>
            <a:r>
              <a:rPr lang="en-US" sz="2000" dirty="0" err="1"/>
              <a:t>ženy</a:t>
            </a:r>
            <a:r>
              <a:rPr lang="en-US" sz="2000" dirty="0"/>
              <a:t>  </a:t>
            </a:r>
            <a:r>
              <a:rPr lang="en-US" sz="2000" dirty="0" err="1"/>
              <a:t>oběti</a:t>
            </a:r>
            <a:r>
              <a:rPr lang="en-US" sz="2000" dirty="0"/>
              <a:t> </a:t>
            </a:r>
            <a:r>
              <a:rPr lang="en-US" sz="2000" dirty="0" err="1"/>
              <a:t>domácího</a:t>
            </a:r>
            <a:r>
              <a:rPr lang="en-US" sz="2000" dirty="0"/>
              <a:t> </a:t>
            </a:r>
            <a:r>
              <a:rPr lang="en-US" sz="2000" dirty="0" err="1"/>
              <a:t>násilí</a:t>
            </a:r>
            <a:r>
              <a:rPr lang="en-US" sz="2000" dirty="0"/>
              <a:t>.</a:t>
            </a:r>
          </a:p>
          <a:p>
            <a:r>
              <a:rPr lang="en-US" sz="2000" dirty="0" err="1"/>
              <a:t>Individuální</a:t>
            </a:r>
            <a:r>
              <a:rPr lang="en-US" sz="2000" dirty="0"/>
              <a:t> </a:t>
            </a:r>
            <a:r>
              <a:rPr lang="en-US" sz="2000" dirty="0" err="1"/>
              <a:t>práce</a:t>
            </a:r>
            <a:r>
              <a:rPr lang="en-US" sz="2000" dirty="0"/>
              <a:t> s </a:t>
            </a:r>
            <a:r>
              <a:rPr lang="en-US" sz="2000" dirty="0" err="1"/>
              <a:t>klientkou</a:t>
            </a:r>
            <a:r>
              <a:rPr lang="en-US" sz="2000" dirty="0"/>
              <a:t>.</a:t>
            </a:r>
          </a:p>
          <a:p>
            <a:r>
              <a:rPr lang="en-US" sz="2000" dirty="0" err="1"/>
              <a:t>Hlavním</a:t>
            </a:r>
            <a:r>
              <a:rPr lang="en-US" sz="2000" dirty="0"/>
              <a:t> </a:t>
            </a:r>
            <a:r>
              <a:rPr lang="en-US" sz="2000" dirty="0" err="1"/>
              <a:t>cílem</a:t>
            </a:r>
            <a:r>
              <a:rPr lang="en-US" sz="2000" dirty="0"/>
              <a:t> je </a:t>
            </a:r>
            <a:r>
              <a:rPr lang="en-US" sz="2000" dirty="0" err="1"/>
              <a:t>podpora</a:t>
            </a:r>
            <a:r>
              <a:rPr lang="en-US" sz="2000" dirty="0"/>
              <a:t> a </a:t>
            </a:r>
            <a:r>
              <a:rPr lang="en-US" sz="2000" dirty="0" err="1"/>
              <a:t>posílení</a:t>
            </a:r>
            <a:r>
              <a:rPr lang="en-US" sz="2000" dirty="0"/>
              <a:t> </a:t>
            </a:r>
            <a:r>
              <a:rPr lang="en-US" sz="2000" dirty="0" err="1"/>
              <a:t>klientky</a:t>
            </a:r>
            <a:r>
              <a:rPr lang="en-US" sz="2000" dirty="0"/>
              <a:t> a </a:t>
            </a:r>
            <a:r>
              <a:rPr lang="en-US" sz="2000" dirty="0" err="1"/>
              <a:t>zajištění</a:t>
            </a:r>
            <a:r>
              <a:rPr lang="en-US" sz="2000" dirty="0"/>
              <a:t> </a:t>
            </a:r>
            <a:r>
              <a:rPr lang="en-US" sz="2000" dirty="0" err="1"/>
              <a:t>bezpečí</a:t>
            </a:r>
            <a:r>
              <a:rPr lang="en-US" sz="2000" dirty="0"/>
              <a:t> </a:t>
            </a:r>
            <a:r>
              <a:rPr lang="en-US" sz="2000" dirty="0" err="1"/>
              <a:t>obětí</a:t>
            </a:r>
            <a:r>
              <a:rPr lang="en-US" sz="2000" dirty="0"/>
              <a:t> a </a:t>
            </a:r>
            <a:r>
              <a:rPr lang="en-US" sz="2000" dirty="0" err="1"/>
              <a:t>dětí</a:t>
            </a:r>
            <a:r>
              <a:rPr lang="en-US" sz="2000" dirty="0"/>
              <a:t>, </a:t>
            </a:r>
            <a:r>
              <a:rPr lang="en-US" sz="2000" dirty="0" err="1"/>
              <a:t>které</a:t>
            </a:r>
            <a:r>
              <a:rPr lang="en-US" sz="2000" dirty="0"/>
              <a:t> </a:t>
            </a:r>
            <a:r>
              <a:rPr lang="en-US" sz="2000" dirty="0" err="1"/>
              <a:t>jsou</a:t>
            </a:r>
            <a:r>
              <a:rPr lang="en-US" sz="2000" dirty="0"/>
              <a:t> </a:t>
            </a:r>
            <a:r>
              <a:rPr lang="en-US" sz="2000" dirty="0" err="1"/>
              <a:t>ohroženy</a:t>
            </a:r>
            <a:r>
              <a:rPr lang="en-US" sz="2000" dirty="0"/>
              <a:t> </a:t>
            </a:r>
            <a:r>
              <a:rPr lang="en-US" sz="2000" dirty="0" err="1"/>
              <a:t>násilím</a:t>
            </a:r>
            <a:r>
              <a:rPr lang="en-US" sz="2000" dirty="0"/>
              <a:t>.</a:t>
            </a:r>
          </a:p>
          <a:p>
            <a:r>
              <a:rPr lang="en-US" sz="2000" dirty="0" err="1"/>
              <a:t>Bezpečnostní</a:t>
            </a:r>
            <a:r>
              <a:rPr lang="en-US" sz="2000" dirty="0"/>
              <a:t> </a:t>
            </a:r>
            <a:r>
              <a:rPr lang="en-US" sz="2000" dirty="0" err="1"/>
              <a:t>plán</a:t>
            </a:r>
            <a:r>
              <a:rPr lang="en-US" sz="2000" dirty="0"/>
              <a:t>, </a:t>
            </a:r>
            <a:r>
              <a:rPr lang="en-US" sz="2000" dirty="0" err="1"/>
              <a:t>opakované</a:t>
            </a:r>
            <a:r>
              <a:rPr lang="en-US" sz="2000" dirty="0"/>
              <a:t> </a:t>
            </a:r>
            <a:r>
              <a:rPr lang="en-US" sz="2000" dirty="0" err="1"/>
              <a:t>konzultace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441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65D1F804-C2CD-4DFD-9AF3-0A17D0769C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6563" y="701675"/>
            <a:ext cx="8270875" cy="1014413"/>
          </a:xfrm>
        </p:spPr>
        <p:txBody>
          <a:bodyPr/>
          <a:lstStyle/>
          <a:p>
            <a:pPr marL="484632" eaLnBrk="1" fontAlgn="auto" hangingPunct="1">
              <a:spcAft>
                <a:spcPts val="0"/>
              </a:spcAft>
              <a:defRPr/>
            </a:pPr>
            <a:r>
              <a:rPr lang="cs-CZ" sz="3600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   </a:t>
            </a:r>
            <a:r>
              <a:rPr lang="cs-CZ" sz="3200" dirty="0"/>
              <a:t>Azylové ubytování ROSA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F77F514A-1385-45B1-B577-F22CE0382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563" y="2181225"/>
            <a:ext cx="8270875" cy="36782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ea typeface="ＭＳ Ｐゴシック"/>
              </a:rPr>
              <a:t>Azylový dům s utajenou adresou (vznik rok 1998) – cílem je zajištění bezpečí pro oběti násilí a jejich děti, které jsou ohroženy násilným partnerem.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ea typeface="ＭＳ Ｐゴシック"/>
              </a:rPr>
              <a:t>Celková kapacita služby je 35 lůžek.  Z toho 9 pokojů v azylovém domě a 2 byty 1+kk a 3+1.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ea typeface="ＭＳ Ｐゴシック"/>
              </a:rPr>
              <a:t>Individuální plán, bezpečnostní plán.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ea typeface="ＭＳ Ｐゴシック"/>
              </a:rPr>
              <a:t>Specifická práce, bezpečnostní opatření, personál.</a:t>
            </a:r>
          </a:p>
          <a:p>
            <a:pPr eaLnBrk="1" hangingPunct="1">
              <a:lnSpc>
                <a:spcPct val="90000"/>
              </a:lnSpc>
            </a:pPr>
            <a:endParaRPr lang="cs-CZ" altLang="cs-CZ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>
            <a:extLst>
              <a:ext uri="{FF2B5EF4-FFF2-40B4-BE49-F238E27FC236}">
                <a16:creationId xmlns:a16="http://schemas.microsoft.com/office/drawing/2014/main" id="{FDBE084E-62D4-4836-BDF7-BC78B77B8E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6563" y="701675"/>
            <a:ext cx="8270875" cy="1014413"/>
          </a:xfrm>
        </p:spPr>
        <p:txBody>
          <a:bodyPr>
            <a:normAutofit/>
          </a:bodyPr>
          <a:lstStyle/>
          <a:p>
            <a:pPr marL="484632" eaLnBrk="1" fontAlgn="auto" hangingPunct="1">
              <a:spcAft>
                <a:spcPts val="0"/>
              </a:spcAft>
              <a:defRPr/>
            </a:pPr>
            <a:r>
              <a:rPr lang="cs-CZ" dirty="0"/>
              <a:t> </a:t>
            </a:r>
            <a:r>
              <a:rPr lang="cs-CZ" sz="3200" dirty="0"/>
              <a:t>KRIZOVÝ BYT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FF48D04A-B18A-4669-86FA-1F7C104C4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899" y="2180496"/>
            <a:ext cx="4053480" cy="404568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interiér, patro, dřevo&#10;&#10;Popis byl vytvořen automaticky">
            <a:extLst>
              <a:ext uri="{FF2B5EF4-FFF2-40B4-BE49-F238E27FC236}">
                <a16:creationId xmlns:a16="http://schemas.microsoft.com/office/drawing/2014/main" id="{74C1FABD-00D4-42EF-A4C1-01DAE0FCAE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67" r="16141" b="2"/>
          <a:stretch/>
        </p:blipFill>
        <p:spPr>
          <a:xfrm>
            <a:off x="492918" y="2361056"/>
            <a:ext cx="3721894" cy="3649219"/>
          </a:xfrm>
          <a:prstGeom prst="rect">
            <a:avLst/>
          </a:prstGeom>
        </p:spPr>
      </p:pic>
      <p:sp>
        <p:nvSpPr>
          <p:cNvPr id="24578" name="Rectangle 3">
            <a:extLst>
              <a:ext uri="{FF2B5EF4-FFF2-40B4-BE49-F238E27FC236}">
                <a16:creationId xmlns:a16="http://schemas.microsoft.com/office/drawing/2014/main" id="{55D7CD39-B139-4DAC-998F-483F4FD92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1853" y="2180496"/>
            <a:ext cx="3956251" cy="4045683"/>
          </a:xfrm>
        </p:spPr>
        <p:txBody>
          <a:bodyPr>
            <a:normAutofit/>
          </a:bodyPr>
          <a:lstStyle/>
          <a:p>
            <a:r>
              <a:rPr lang="cs-CZ" altLang="cs-CZ" sz="2000" dirty="0">
                <a:ea typeface="ＭＳ Ｐゴシック" panose="020B0600070205080204" pitchFamily="34" charset="-128"/>
              </a:rPr>
              <a:t>Nově otevřen v září 2021</a:t>
            </a:r>
          </a:p>
          <a:p>
            <a:r>
              <a:rPr lang="cs-CZ" altLang="cs-CZ" sz="2000" dirty="0">
                <a:ea typeface="ＭＳ Ｐゴシック" panose="020B0600070205080204" pitchFamily="34" charset="-128"/>
              </a:rPr>
              <a:t>Určen pro ženy akutně ohrožené na zdraví a životě násilným partnerem/osobou</a:t>
            </a:r>
          </a:p>
          <a:p>
            <a:r>
              <a:rPr lang="cs-CZ" altLang="cs-CZ" sz="2000" dirty="0">
                <a:ea typeface="ＭＳ Ｐゴシック" panose="020B0600070205080204" pitchFamily="34" charset="-128"/>
              </a:rPr>
              <a:t>Max. délka pobytu 7 dní</a:t>
            </a:r>
          </a:p>
          <a:p>
            <a:r>
              <a:rPr lang="cs-CZ" altLang="cs-CZ" sz="2000" dirty="0">
                <a:ea typeface="ＭＳ Ｐゴシック" panose="020B0600070205080204" pitchFamily="34" charset="-128"/>
              </a:rPr>
              <a:t>Byt vybaven za podpory společnosti IKEA </a:t>
            </a:r>
          </a:p>
          <a:p>
            <a:endParaRPr lang="cs-CZ" altLang="cs-CZ" dirty="0">
              <a:ea typeface="ＭＳ Ｐゴシック" panose="020B0600070205080204" pitchFamily="34" charset="-128"/>
            </a:endParaRPr>
          </a:p>
          <a:p>
            <a:endParaRPr lang="cs-CZ" altLang="cs-CZ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D30FC087-2815-4B4E-8B12-34FD87323F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80975" y="908050"/>
            <a:ext cx="9324975" cy="1296988"/>
          </a:xfrm>
        </p:spPr>
        <p:txBody>
          <a:bodyPr>
            <a:noAutofit/>
          </a:bodyPr>
          <a:lstStyle/>
          <a:p>
            <a:pPr marL="484632" eaLnBrk="1" fontAlgn="auto" hangingPunct="1">
              <a:spcAft>
                <a:spcPts val="0"/>
              </a:spcAft>
              <a:defRPr/>
            </a:pPr>
            <a:br>
              <a:rPr lang="cs-CZ" sz="320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br>
              <a:rPr lang="cs-CZ" sz="320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br>
              <a:rPr lang="cs-CZ" sz="320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br>
              <a:rPr lang="cs-CZ" sz="320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br>
              <a:rPr lang="cs-CZ" sz="320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br>
              <a:rPr lang="cs-CZ" sz="320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br>
              <a:rPr lang="cs-CZ" sz="320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r>
              <a:rPr lang="cs-CZ" sz="3200"/>
              <a:t>Telefonická linka a distanční poradenství</a:t>
            </a:r>
            <a:br>
              <a:rPr lang="cs-CZ" sz="320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endParaRPr lang="cs-CZ" sz="320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7C0BC6FE-FF31-46C4-BC47-EF71C00BA0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3850" y="1989138"/>
            <a:ext cx="8229600" cy="3744912"/>
          </a:xfrm>
        </p:spPr>
        <p:txBody>
          <a:bodyPr rtlCol="0">
            <a:normAutofit fontScale="77500" lnSpcReduction="20000"/>
          </a:bodyPr>
          <a:lstStyle/>
          <a:p>
            <a:pPr marL="306000" indent="-306000" eaLnBrk="1" fontAlgn="auto" hangingPunct="1">
              <a:defRPr/>
            </a:pPr>
            <a:r>
              <a:rPr lang="cs-CZ" altLang="cs-CZ" sz="2600" b="1" dirty="0">
                <a:ea typeface="ＭＳ Ｐゴシック" pitchFamily="34" charset="-128"/>
              </a:rPr>
              <a:t>Bezplatná linka 800 60 50 80</a:t>
            </a:r>
            <a:r>
              <a:rPr lang="cs-CZ" altLang="cs-CZ" sz="2600" dirty="0">
                <a:ea typeface="ＭＳ Ｐゴシック" pitchFamily="34" charset="-128"/>
              </a:rPr>
              <a:t>, linka 241 432 466 v pracovní době centra</a:t>
            </a:r>
          </a:p>
          <a:p>
            <a:pPr marL="306000" indent="-306000" eaLnBrk="1" fontAlgn="auto" hangingPunct="1">
              <a:defRPr/>
            </a:pPr>
            <a:r>
              <a:rPr lang="cs-CZ" altLang="cs-CZ" sz="2600" dirty="0">
                <a:ea typeface="ＭＳ Ｐゴシック" pitchFamily="34" charset="-128"/>
              </a:rPr>
              <a:t>Internetové poradenství na </a:t>
            </a:r>
            <a:r>
              <a:rPr lang="cs-CZ" altLang="cs-CZ" sz="2600" dirty="0">
                <a:ea typeface="ＭＳ Ｐゴシック" pitchFamily="34" charset="-128"/>
                <a:hlinkClick r:id="rId3"/>
              </a:rPr>
              <a:t>poradna@rosacentrum.cz</a:t>
            </a:r>
            <a:r>
              <a:rPr lang="cs-CZ" altLang="cs-CZ" sz="2600" dirty="0">
                <a:ea typeface="ＭＳ Ｐゴシック" pitchFamily="34" charset="-128"/>
              </a:rPr>
              <a:t> </a:t>
            </a:r>
          </a:p>
          <a:p>
            <a:pPr marL="306000" indent="-306000" eaLnBrk="1" fontAlgn="auto" hangingPunct="1">
              <a:defRPr/>
            </a:pPr>
            <a:r>
              <a:rPr lang="cs-CZ" altLang="cs-CZ" sz="2600" dirty="0">
                <a:ea typeface="ＭＳ Ｐゴシック" pitchFamily="34" charset="-128"/>
              </a:rPr>
              <a:t>Chat na </a:t>
            </a:r>
            <a:r>
              <a:rPr lang="cs-CZ" altLang="cs-CZ" sz="2600" dirty="0">
                <a:ea typeface="ＭＳ Ｐゴシック" pitchFamily="34" charset="-128"/>
                <a:hlinkClick r:id="rId4"/>
              </a:rPr>
              <a:t>www.rosacentrum.cz</a:t>
            </a:r>
            <a:r>
              <a:rPr lang="cs-CZ" altLang="cs-CZ" sz="2600" dirty="0">
                <a:ea typeface="ＭＳ Ｐゴシック" pitchFamily="34" charset="-128"/>
              </a:rPr>
              <a:t> </a:t>
            </a:r>
          </a:p>
          <a:p>
            <a:pPr marL="306000" indent="-306000" eaLnBrk="1" fontAlgn="auto" hangingPunct="1">
              <a:defRPr/>
            </a:pPr>
            <a:r>
              <a:rPr lang="cs-CZ" altLang="cs-CZ" sz="2600" dirty="0">
                <a:ea typeface="ＭＳ Ｐゴシック" pitchFamily="34" charset="-128"/>
              </a:rPr>
              <a:t>Aplikace BRIGHT SKY</a:t>
            </a:r>
          </a:p>
          <a:p>
            <a:pPr marL="306000" indent="-306000" eaLnBrk="1" fontAlgn="auto" hangingPunct="1">
              <a:defRPr/>
            </a:pPr>
            <a:r>
              <a:rPr lang="cs-CZ" altLang="cs-CZ" sz="2600" dirty="0">
                <a:ea typeface="ＭＳ Ｐゴシック" pitchFamily="34" charset="-128"/>
              </a:rPr>
              <a:t>Okamžitá telefonická krizová pomoc všem obětem násilí včetně příbuzných obětí.</a:t>
            </a:r>
          </a:p>
          <a:p>
            <a:pPr marL="306000" indent="-306000" eaLnBrk="1" fontAlgn="auto" hangingPunct="1">
              <a:defRPr/>
            </a:pPr>
            <a:r>
              <a:rPr lang="cs-CZ" altLang="cs-CZ" sz="2600" dirty="0">
                <a:ea typeface="ＭＳ Ｐゴシック" pitchFamily="34" charset="-128"/>
              </a:rPr>
              <a:t>Poradenství i pro pomáhající profese.</a:t>
            </a:r>
          </a:p>
          <a:p>
            <a:pPr marL="306000" indent="-306000" eaLnBrk="1" fontAlgn="auto" hangingPunct="1">
              <a:defRPr/>
            </a:pPr>
            <a:r>
              <a:rPr lang="cs-CZ" altLang="cs-CZ" sz="2600" dirty="0">
                <a:ea typeface="ＭＳ Ｐゴシック" pitchFamily="34" charset="-128"/>
              </a:rPr>
              <a:t>Krizová intervence, vyhodnocení nebezpečí .</a:t>
            </a:r>
          </a:p>
          <a:p>
            <a:pPr marL="306000" indent="-306000" eaLnBrk="1" fontAlgn="auto" hangingPunct="1">
              <a:defRPr/>
            </a:pPr>
            <a:r>
              <a:rPr lang="cs-CZ" altLang="cs-CZ" sz="2600" dirty="0">
                <a:ea typeface="ＭＳ Ｐゴシック" pitchFamily="34" charset="-128"/>
              </a:rPr>
              <a:t>Rychlý bezpečnostní plán.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9725A0-7875-4B04-985A-D4D1DBEA9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Poradenství obětem </a:t>
            </a:r>
            <a:r>
              <a:rPr lang="cs-CZ" err="1"/>
              <a:t>Dn</a:t>
            </a:r>
            <a:r>
              <a:rPr lang="cs-CZ"/>
              <a:t>  v době pandemie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5675A0-EC98-468D-B04D-726057C1F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05435" indent="-305435"/>
            <a:r>
              <a:rPr lang="cs-CZ" sz="2000" dirty="0"/>
              <a:t>Omezení osobních konzultací</a:t>
            </a:r>
          </a:p>
          <a:p>
            <a:pPr marL="305435" indent="-305435"/>
            <a:r>
              <a:rPr lang="cs-CZ" sz="2000" dirty="0"/>
              <a:t>Mapování možností bezpečné komunikace s klientkami</a:t>
            </a:r>
          </a:p>
          <a:p>
            <a:pPr marL="305435" indent="-305435"/>
            <a:r>
              <a:rPr lang="cs-CZ" sz="2000" dirty="0"/>
              <a:t>Význam telefonních linek pomoci</a:t>
            </a:r>
          </a:p>
          <a:p>
            <a:pPr marL="305435" indent="-305435"/>
            <a:r>
              <a:rPr lang="cs-CZ" sz="2000" dirty="0"/>
              <a:t>Zavádění nových forem distančního poradenství i osobního poradenství (OC Zličín) </a:t>
            </a:r>
          </a:p>
          <a:p>
            <a:pPr marL="305435" indent="-305435"/>
            <a:r>
              <a:rPr lang="cs-CZ" sz="2000" dirty="0"/>
              <a:t>V roce 2020 nárůst poptávky po distančních formách poradenství o 44% oproti roku 2019</a:t>
            </a:r>
          </a:p>
          <a:p>
            <a:pPr marL="305435" indent="-305435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1255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BF9520-58DB-4131-935E-4EE0287EF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Preventivní aktivity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F190E4-9C73-42F8-B0E8-E09C7BA1B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Ve spolupráci s Nadací Vodafone na jaře 2020 připraven informační materiál pro kurýry rozvážkových služeb na rozpoznání signálů domácího násilí</a:t>
            </a:r>
          </a:p>
          <a:p>
            <a:r>
              <a:rPr lang="cs-CZ" sz="2000" dirty="0"/>
              <a:t>Akademie proti domácímu násilí ve spolupráci s Nadací Vodafone a společností IKEA – proškolení zaměstnanců, školení pro veřejnost </a:t>
            </a:r>
            <a:r>
              <a:rPr lang="cs-CZ" sz="2000"/>
              <a:t>na téma DN </a:t>
            </a:r>
            <a:endParaRPr lang="cs-CZ" sz="2000" dirty="0"/>
          </a:p>
          <a:p>
            <a:endParaRPr lang="cs-CZ" sz="2000" dirty="0"/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204991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CCADFC-C0CF-42F2-A652-58E27F630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Výzkum násilí na ženách v souvislosti s covid-19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A15941-2A4E-4303-9E53-BCADD28BB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Výzkumnice Dana </a:t>
            </a:r>
            <a:r>
              <a:rPr lang="cs-CZ" dirty="0" err="1"/>
              <a:t>Moree</a:t>
            </a:r>
            <a:r>
              <a:rPr lang="cs-CZ" dirty="0"/>
              <a:t> z Fakulty humanitních studií UK a Blanka Nyklová ze Sociologického ústavu AV ČR </a:t>
            </a:r>
          </a:p>
          <a:p>
            <a:r>
              <a:rPr lang="cs-CZ" dirty="0"/>
              <a:t>aspekty násilí jak z perspektivy ohrožených osob a pomáhajících organizací, tak i tzv. pilířů pomoci – tedy Policie ČR, OSPOD a Intervenčních center, ale i ze strany soudů a advokátů</a:t>
            </a:r>
          </a:p>
          <a:p>
            <a:r>
              <a:rPr lang="cs-CZ" dirty="0">
                <a:hlinkClick r:id="rId2"/>
              </a:rPr>
              <a:t>FHS-2587-version1-nasili_na_zenach_v_souvislosti_s_covid_19.pdf (cuni.cz)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964909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1">
  <a:themeElements>
    <a:clrScheme name="Dividenda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a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a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93D24F22522114A8F68D4BAC4C5FB06" ma:contentTypeVersion="2" ma:contentTypeDescription="Vytvoří nový dokument" ma:contentTypeScope="" ma:versionID="48b0a0c22d2ee1064e8dbcc0fd1ed41b">
  <xsd:schema xmlns:xsd="http://www.w3.org/2001/XMLSchema" xmlns:xs="http://www.w3.org/2001/XMLSchema" xmlns:p="http://schemas.microsoft.com/office/2006/metadata/properties" xmlns:ns2="ebf6b41d-60af-4c41-b584-635be106d915" targetNamespace="http://schemas.microsoft.com/office/2006/metadata/properties" ma:root="true" ma:fieldsID="35118205507a93538fd9e59a70f37e1e" ns2:_="">
    <xsd:import namespace="ebf6b41d-60af-4c41-b584-635be106d9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f6b41d-60af-4c41-b584-635be106d9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724CB8B-FCD0-40C7-BC99-97F499C316C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87E798D-E6E4-4A40-8963-0EFD993AC6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f6b41d-60af-4c41-b584-635be106d9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0D88BC3-7DE8-4F4D-A0A3-DD272D2B733F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Prezentace7</Template>
  <TotalTime>21</TotalTime>
  <Words>588</Words>
  <Application>Microsoft Office PowerPoint</Application>
  <PresentationFormat>Předvádění na obrazovce (4:3)</PresentationFormat>
  <Paragraphs>76</Paragraphs>
  <Slides>14</Slides>
  <Notes>3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0" baseType="lpstr">
      <vt:lpstr>Arial</vt:lpstr>
      <vt:lpstr>Calibri</vt:lpstr>
      <vt:lpstr>Gill Sans MT</vt:lpstr>
      <vt:lpstr>Wingdings 2</vt:lpstr>
      <vt:lpstr>'Wingdings 2',Sans-Serif</vt:lpstr>
      <vt:lpstr>Motiv1</vt:lpstr>
      <vt:lpstr>Poradna pro oběti domácího násilí v době pandemie</vt:lpstr>
      <vt:lpstr>Rosa - centrum pro ženy, z.s. </vt:lpstr>
      <vt:lpstr>INFORMAČNÍ A PORADENSKÉ CENTRUM ROSA</vt:lpstr>
      <vt:lpstr>   Azylové ubytování ROSA</vt:lpstr>
      <vt:lpstr> KRIZOVÝ BYT</vt:lpstr>
      <vt:lpstr>       Telefonická linka a distanční poradenství </vt:lpstr>
      <vt:lpstr>Poradenství obětem Dn  v době pandemie</vt:lpstr>
      <vt:lpstr>Preventivní aktivity </vt:lpstr>
      <vt:lpstr>Výzkum násilí na ženách v souvislosti s covid-19</vt:lpstr>
      <vt:lpstr>Aplikace bright sky </vt:lpstr>
      <vt:lpstr>Distanční poradenství </vt:lpstr>
      <vt:lpstr>FORMY DISTANČNÍHO PORADENSTVÍ</vt:lpstr>
      <vt:lpstr>KDY KLIENTKY PREFERUJÍ DISTANČNÍ PORADENSTVÍ</vt:lpstr>
      <vt:lpstr>ROSA Centrum pro ženy </vt:lpstr>
    </vt:vector>
  </TitlesOfParts>
  <Company>www.psycholog-terapeut.cz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Branislava Marvanová Vargová</dc:creator>
  <cp:lastModifiedBy>Markéta Neplechová</cp:lastModifiedBy>
  <cp:revision>56</cp:revision>
  <dcterms:created xsi:type="dcterms:W3CDTF">2020-08-28T14:57:37Z</dcterms:created>
  <dcterms:modified xsi:type="dcterms:W3CDTF">2021-10-19T07:20:22Z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0x010100A93D24F22522114A8F68D4BAC4C5FB06</vt:lpwstr>
  </property>
</Properties>
</file>