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5" r:id="rId11"/>
    <p:sldId id="266" r:id="rId12"/>
    <p:sldId id="264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6703CEF-3739-4AC5-8683-C6B4728F18FE}" type="datetimeFigureOut">
              <a:rPr lang="cs-CZ" smtClean="0"/>
              <a:pPr/>
              <a:t>2.10.2018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5153F98-AB60-4E13-9C4B-E0C0575FEC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703CEF-3739-4AC5-8683-C6B4728F18FE}" type="datetimeFigureOut">
              <a:rPr lang="cs-CZ" smtClean="0"/>
              <a:pPr/>
              <a:t>2.10.2018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153F98-AB60-4E13-9C4B-E0C0575FEC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6703CEF-3739-4AC5-8683-C6B4728F18FE}" type="datetimeFigureOut">
              <a:rPr lang="cs-CZ" smtClean="0"/>
              <a:pPr/>
              <a:t>2.10.2018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5153F98-AB60-4E13-9C4B-E0C0575FEC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703CEF-3739-4AC5-8683-C6B4728F18FE}" type="datetimeFigureOut">
              <a:rPr lang="cs-CZ" smtClean="0"/>
              <a:pPr/>
              <a:t>2.10.2018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153F98-AB60-4E13-9C4B-E0C0575FEC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6703CEF-3739-4AC5-8683-C6B4728F18FE}" type="datetimeFigureOut">
              <a:rPr lang="cs-CZ" smtClean="0"/>
              <a:pPr/>
              <a:t>2.10.2018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5153F98-AB60-4E13-9C4B-E0C0575FEC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703CEF-3739-4AC5-8683-C6B4728F18FE}" type="datetimeFigureOut">
              <a:rPr lang="cs-CZ" smtClean="0"/>
              <a:pPr/>
              <a:t>2.10.2018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153F98-AB60-4E13-9C4B-E0C0575FEC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703CEF-3739-4AC5-8683-C6B4728F18FE}" type="datetimeFigureOut">
              <a:rPr lang="cs-CZ" smtClean="0"/>
              <a:pPr/>
              <a:t>2.10.2018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153F98-AB60-4E13-9C4B-E0C0575FEC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703CEF-3739-4AC5-8683-C6B4728F18FE}" type="datetimeFigureOut">
              <a:rPr lang="cs-CZ" smtClean="0"/>
              <a:pPr/>
              <a:t>2.10.2018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153F98-AB60-4E13-9C4B-E0C0575FEC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6703CEF-3739-4AC5-8683-C6B4728F18FE}" type="datetimeFigureOut">
              <a:rPr lang="cs-CZ" smtClean="0"/>
              <a:pPr/>
              <a:t>2.10.2018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153F98-AB60-4E13-9C4B-E0C0575FEC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703CEF-3739-4AC5-8683-C6B4728F18FE}" type="datetimeFigureOut">
              <a:rPr lang="cs-CZ" smtClean="0"/>
              <a:pPr/>
              <a:t>2.10.2018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153F98-AB60-4E13-9C4B-E0C0575FEC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703CEF-3739-4AC5-8683-C6B4728F18FE}" type="datetimeFigureOut">
              <a:rPr lang="cs-CZ" smtClean="0"/>
              <a:pPr/>
              <a:t>2.10.2018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153F98-AB60-4E13-9C4B-E0C0575FECD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6703CEF-3739-4AC5-8683-C6B4728F18FE}" type="datetimeFigureOut">
              <a:rPr lang="cs-CZ" smtClean="0"/>
              <a:pPr/>
              <a:t>2.10.2018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5153F98-AB60-4E13-9C4B-E0C0575FECD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Když se řekne rodina ..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Co jste si </a:t>
            </a:r>
            <a:r>
              <a:rPr lang="cs-CZ" dirty="0" err="1" smtClean="0"/>
              <a:t>předStavili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Vy ...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628800"/>
            <a:ext cx="6580584" cy="4826936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65</a:t>
            </a:r>
            <a:r>
              <a:rPr lang="cs-CZ" dirty="0" smtClean="0"/>
              <a:t>  </a:t>
            </a:r>
            <a:r>
              <a:rPr lang="cs-CZ" dirty="0" smtClean="0"/>
              <a:t>respondentů</a:t>
            </a:r>
          </a:p>
          <a:p>
            <a:pPr>
              <a:buNone/>
            </a:pPr>
            <a:r>
              <a:rPr lang="cs-CZ" dirty="0" smtClean="0"/>
              <a:t>Emoce a vztahy  		( </a:t>
            </a:r>
            <a:r>
              <a:rPr lang="cs-CZ" dirty="0"/>
              <a:t>4</a:t>
            </a:r>
            <a:r>
              <a:rPr lang="cs-CZ" dirty="0" smtClean="0"/>
              <a:t> </a:t>
            </a:r>
            <a:r>
              <a:rPr lang="cs-CZ" dirty="0" smtClean="0"/>
              <a:t>M;  </a:t>
            </a:r>
            <a:r>
              <a:rPr lang="cs-CZ" dirty="0" smtClean="0"/>
              <a:t>20</a:t>
            </a:r>
            <a:r>
              <a:rPr lang="cs-CZ" dirty="0" smtClean="0"/>
              <a:t> </a:t>
            </a:r>
            <a:r>
              <a:rPr lang="cs-CZ" dirty="0" smtClean="0"/>
              <a:t>Ž)</a:t>
            </a:r>
          </a:p>
          <a:p>
            <a:pPr>
              <a:buNone/>
            </a:pPr>
            <a:r>
              <a:rPr lang="cs-CZ" dirty="0" smtClean="0"/>
              <a:t>Lidé v rodině		( </a:t>
            </a:r>
            <a:r>
              <a:rPr lang="cs-CZ" dirty="0"/>
              <a:t>2</a:t>
            </a:r>
            <a:r>
              <a:rPr lang="cs-CZ" dirty="0" smtClean="0"/>
              <a:t> </a:t>
            </a:r>
            <a:r>
              <a:rPr lang="cs-CZ" dirty="0" smtClean="0"/>
              <a:t>M;  </a:t>
            </a:r>
            <a:r>
              <a:rPr lang="cs-CZ" dirty="0"/>
              <a:t>9</a:t>
            </a:r>
            <a:r>
              <a:rPr lang="cs-CZ" dirty="0" smtClean="0"/>
              <a:t> </a:t>
            </a:r>
            <a:r>
              <a:rPr lang="cs-CZ" dirty="0" smtClean="0"/>
              <a:t>Ž)</a:t>
            </a:r>
          </a:p>
          <a:p>
            <a:pPr>
              <a:buNone/>
            </a:pPr>
            <a:r>
              <a:rPr lang="cs-CZ" dirty="0" smtClean="0"/>
              <a:t>Život, budoucnost, 	( </a:t>
            </a:r>
            <a:r>
              <a:rPr lang="cs-CZ" dirty="0"/>
              <a:t>0</a:t>
            </a:r>
            <a:r>
              <a:rPr lang="cs-CZ" dirty="0" smtClean="0"/>
              <a:t> </a:t>
            </a:r>
            <a:r>
              <a:rPr lang="cs-CZ" dirty="0" smtClean="0"/>
              <a:t>M;  </a:t>
            </a:r>
            <a:r>
              <a:rPr lang="cs-CZ" dirty="0"/>
              <a:t>3</a:t>
            </a:r>
            <a:r>
              <a:rPr lang="cs-CZ" dirty="0" smtClean="0"/>
              <a:t> </a:t>
            </a:r>
            <a:r>
              <a:rPr lang="cs-CZ" dirty="0" smtClean="0"/>
              <a:t>Ž)</a:t>
            </a:r>
          </a:p>
          <a:p>
            <a:pPr>
              <a:buNone/>
            </a:pPr>
            <a:r>
              <a:rPr lang="cs-CZ" dirty="0" smtClean="0"/>
              <a:t>Zázemí, bezpečí, 		( </a:t>
            </a:r>
            <a:r>
              <a:rPr lang="cs-CZ" dirty="0"/>
              <a:t>7</a:t>
            </a:r>
            <a:r>
              <a:rPr lang="cs-CZ" dirty="0" smtClean="0"/>
              <a:t> </a:t>
            </a:r>
            <a:r>
              <a:rPr lang="cs-CZ" dirty="0" smtClean="0"/>
              <a:t>M;  </a:t>
            </a:r>
            <a:r>
              <a:rPr lang="cs-CZ" dirty="0" smtClean="0"/>
              <a:t>14</a:t>
            </a:r>
            <a:r>
              <a:rPr lang="cs-CZ" dirty="0" smtClean="0"/>
              <a:t> </a:t>
            </a:r>
            <a:r>
              <a:rPr lang="cs-CZ" dirty="0" smtClean="0"/>
              <a:t>Ž)</a:t>
            </a:r>
          </a:p>
          <a:p>
            <a:pPr>
              <a:buNone/>
            </a:pPr>
            <a:r>
              <a:rPr lang="cs-CZ" dirty="0" smtClean="0"/>
              <a:t>Vzájemná pomoc</a:t>
            </a:r>
            <a:r>
              <a:rPr lang="cs-CZ" dirty="0" smtClean="0"/>
              <a:t> </a:t>
            </a:r>
            <a:r>
              <a:rPr lang="cs-CZ" dirty="0" smtClean="0"/>
              <a:t>		( </a:t>
            </a:r>
            <a:r>
              <a:rPr lang="cs-CZ" dirty="0"/>
              <a:t>0</a:t>
            </a:r>
            <a:r>
              <a:rPr lang="cs-CZ" dirty="0" smtClean="0"/>
              <a:t> </a:t>
            </a:r>
            <a:r>
              <a:rPr lang="cs-CZ" dirty="0" smtClean="0"/>
              <a:t>M</a:t>
            </a:r>
            <a:r>
              <a:rPr lang="cs-CZ" smtClean="0"/>
              <a:t>;  </a:t>
            </a:r>
            <a:r>
              <a:rPr lang="cs-CZ"/>
              <a:t>6</a:t>
            </a:r>
            <a:r>
              <a:rPr lang="cs-CZ" smtClean="0"/>
              <a:t> </a:t>
            </a:r>
            <a:r>
              <a:rPr lang="cs-CZ" dirty="0" smtClean="0"/>
              <a:t>Ž)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lvl="1">
              <a:defRPr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Děkuji </a:t>
            </a:r>
            <a:br>
              <a:rPr lang="cs-CZ" dirty="0" smtClean="0"/>
            </a:br>
            <a:r>
              <a:rPr lang="cs-CZ" dirty="0" smtClean="0"/>
              <a:t>za pozornost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ANKETA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628800"/>
            <a:ext cx="6580584" cy="4826936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83  respondentů</a:t>
            </a:r>
          </a:p>
          <a:p>
            <a:pPr lvl="1">
              <a:defRPr/>
            </a:pPr>
            <a:r>
              <a:rPr lang="cs-CZ" dirty="0" smtClean="0"/>
              <a:t>41 žen</a:t>
            </a:r>
          </a:p>
          <a:p>
            <a:pPr lvl="1">
              <a:defRPr/>
            </a:pPr>
            <a:r>
              <a:rPr lang="cs-CZ" dirty="0" smtClean="0"/>
              <a:t>26 mužů</a:t>
            </a:r>
          </a:p>
          <a:p>
            <a:pPr lvl="1">
              <a:defRPr/>
            </a:pPr>
            <a:r>
              <a:rPr lang="cs-CZ" dirty="0" smtClean="0"/>
              <a:t>16 dětí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témata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(28) Emoce a vztahy   	</a:t>
            </a:r>
          </a:p>
          <a:p>
            <a:pPr>
              <a:buNone/>
            </a:pPr>
            <a:r>
              <a:rPr lang="cs-CZ" dirty="0" smtClean="0"/>
              <a:t>(22) Lidé v rodině</a:t>
            </a:r>
          </a:p>
          <a:p>
            <a:pPr>
              <a:buNone/>
            </a:pPr>
            <a:r>
              <a:rPr lang="cs-CZ" dirty="0" smtClean="0"/>
              <a:t>(17) Život, budoucnost, základ státu</a:t>
            </a:r>
          </a:p>
          <a:p>
            <a:pPr>
              <a:buNone/>
            </a:pPr>
            <a:r>
              <a:rPr lang="cs-CZ" dirty="0" smtClean="0"/>
              <a:t>(15) Zázemí, bezpečí, jistota</a:t>
            </a:r>
          </a:p>
          <a:p>
            <a:pPr>
              <a:buNone/>
            </a:pPr>
            <a:r>
              <a:rPr lang="cs-CZ" dirty="0" smtClean="0"/>
              <a:t>( 5 ) Vzájemná pomoc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Rodina 01b Emoce.pn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3203848" y="1340768"/>
            <a:ext cx="4507937" cy="5053969"/>
          </a:xfrm>
          <a:prstGeom prst="rect">
            <a:avLst/>
          </a:prstGeom>
        </p:spPr>
      </p:pic>
      <p:pic>
        <p:nvPicPr>
          <p:cNvPr id="5" name="Obrázek 4" descr="Rodina 01a Emoce.png"/>
          <p:cNvPicPr>
            <a:picLocks noChangeAspect="1"/>
          </p:cNvPicPr>
          <p:nvPr/>
        </p:nvPicPr>
        <p:blipFill>
          <a:blip r:embed="rId3" cstate="print">
            <a:lum bright="26000"/>
          </a:blip>
          <a:stretch>
            <a:fillRect/>
          </a:stretch>
        </p:blipFill>
        <p:spPr>
          <a:xfrm>
            <a:off x="3491880" y="1124744"/>
            <a:ext cx="3816424" cy="534299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Emoce a </a:t>
            </a:r>
            <a:r>
              <a:rPr lang="cs-CZ" dirty="0" smtClean="0"/>
              <a:t>vztahy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484784"/>
            <a:ext cx="7239000" cy="49793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28 odpovědí </a:t>
            </a:r>
          </a:p>
          <a:p>
            <a:pPr marL="521208" lvl="1" indent="-228600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/>
            </a:pPr>
            <a:r>
              <a:rPr lang="cs-CZ" sz="2300" dirty="0" smtClean="0">
                <a:solidFill>
                  <a:schemeClr val="tx1">
                    <a:tint val="85000"/>
                  </a:schemeClr>
                </a:solidFill>
              </a:rPr>
              <a:t>15 žen</a:t>
            </a:r>
          </a:p>
          <a:p>
            <a:pPr marL="521208" lvl="1" indent="-228600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/>
            </a:pPr>
            <a:r>
              <a:rPr lang="cs-CZ" sz="2300" dirty="0" smtClean="0">
                <a:solidFill>
                  <a:schemeClr val="tx1">
                    <a:tint val="85000"/>
                  </a:schemeClr>
                </a:solidFill>
              </a:rPr>
              <a:t>10 mužů</a:t>
            </a:r>
          </a:p>
          <a:p>
            <a:pPr marL="521208" lvl="1" indent="-228600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/>
            </a:pPr>
            <a:r>
              <a:rPr lang="cs-CZ" sz="2300" dirty="0" smtClean="0">
                <a:solidFill>
                  <a:schemeClr val="tx1">
                    <a:tint val="85000"/>
                  </a:schemeClr>
                </a:solidFill>
              </a:rPr>
              <a:t>3 děti</a:t>
            </a:r>
          </a:p>
          <a:p>
            <a:pPr marL="521208" marR="0" lvl="1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Wingdings 2"/>
              <a:buNone/>
              <a:tabLst/>
              <a:defRPr/>
            </a:pPr>
            <a:endParaRPr kumimoji="0" lang="cs-CZ" sz="23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Rodina 02b Lide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980728"/>
            <a:ext cx="5170607" cy="5672944"/>
          </a:xfrm>
          <a:prstGeom prst="rect">
            <a:avLst/>
          </a:prstGeom>
        </p:spPr>
      </p:pic>
      <p:pic>
        <p:nvPicPr>
          <p:cNvPr id="4" name="Obrázek 3" descr="Rodina 02a Lid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1042216"/>
            <a:ext cx="4799133" cy="550026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Lidé v </a:t>
            </a:r>
            <a:r>
              <a:rPr lang="cs-CZ" dirty="0" smtClean="0"/>
              <a:t>rodině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22 odpovědí </a:t>
            </a:r>
            <a:endParaRPr lang="cs-CZ" dirty="0" smtClean="0"/>
          </a:p>
          <a:p>
            <a:pPr lvl="1"/>
            <a:r>
              <a:rPr lang="cs-CZ" dirty="0"/>
              <a:t>12 žen</a:t>
            </a:r>
          </a:p>
          <a:p>
            <a:pPr lvl="1"/>
            <a:r>
              <a:rPr lang="cs-CZ" dirty="0" smtClean="0"/>
              <a:t>9 </a:t>
            </a:r>
            <a:r>
              <a:rPr lang="cs-CZ" dirty="0"/>
              <a:t>dětí</a:t>
            </a:r>
          </a:p>
          <a:p>
            <a:pPr lvl="1"/>
            <a:r>
              <a:rPr lang="cs-CZ" dirty="0" smtClean="0"/>
              <a:t>1 muž</a:t>
            </a: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Rodina 03a Sta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1988840"/>
            <a:ext cx="5697338" cy="3989142"/>
          </a:xfrm>
          <a:prstGeom prst="rect">
            <a:avLst/>
          </a:prstGeom>
        </p:spPr>
      </p:pic>
      <p:pic>
        <p:nvPicPr>
          <p:cNvPr id="5" name="Obrázek 4" descr="Rodina 03b Sta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1988841"/>
            <a:ext cx="5759188" cy="403244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7239000" cy="504056"/>
          </a:xfrm>
        </p:spPr>
        <p:txBody>
          <a:bodyPr>
            <a:normAutofit/>
          </a:bodyPr>
          <a:lstStyle/>
          <a:p>
            <a:r>
              <a:rPr lang="cs-CZ" sz="3200" dirty="0"/>
              <a:t>Život, </a:t>
            </a:r>
            <a:r>
              <a:rPr lang="cs-CZ" sz="3200" dirty="0" smtClean="0"/>
              <a:t>budoucnost,základ státu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7239000" cy="4106856"/>
          </a:xfrm>
        </p:spPr>
        <p:txBody>
          <a:bodyPr/>
          <a:lstStyle/>
          <a:p>
            <a:pPr>
              <a:buNone/>
            </a:pPr>
            <a:r>
              <a:rPr lang="cs-CZ" dirty="0"/>
              <a:t>17 odpovědí </a:t>
            </a:r>
            <a:endParaRPr lang="cs-CZ" dirty="0" smtClean="0"/>
          </a:p>
          <a:p>
            <a:pPr lvl="1"/>
            <a:r>
              <a:rPr lang="cs-CZ" dirty="0" smtClean="0"/>
              <a:t>9 mužů</a:t>
            </a:r>
          </a:p>
          <a:p>
            <a:pPr lvl="1"/>
            <a:r>
              <a:rPr lang="cs-CZ" dirty="0" smtClean="0"/>
              <a:t>5 žen</a:t>
            </a:r>
          </a:p>
          <a:p>
            <a:pPr lvl="1"/>
            <a:r>
              <a:rPr lang="cs-CZ" dirty="0" smtClean="0"/>
              <a:t>3 děti</a:t>
            </a:r>
            <a:endParaRPr lang="cs-CZ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Rodina 04a Nejistot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15414" y="1772816"/>
            <a:ext cx="5641629" cy="4612596"/>
          </a:xfrm>
          <a:prstGeom prst="rect">
            <a:avLst/>
          </a:prstGeom>
        </p:spPr>
      </p:pic>
      <p:pic>
        <p:nvPicPr>
          <p:cNvPr id="5" name="Obrázek 4" descr="Rodina 04b Nejistot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1988840"/>
            <a:ext cx="5465485" cy="446858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Zázemí, bezpečí, </a:t>
            </a:r>
            <a:r>
              <a:rPr lang="cs-CZ" dirty="0" smtClean="0"/>
              <a:t>jistota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15 odpovědí </a:t>
            </a:r>
            <a:endParaRPr lang="cs-CZ" dirty="0" smtClean="0"/>
          </a:p>
          <a:p>
            <a:pPr lvl="1"/>
            <a:r>
              <a:rPr lang="cs-CZ" dirty="0"/>
              <a:t>9 žen</a:t>
            </a:r>
          </a:p>
          <a:p>
            <a:pPr lvl="1"/>
            <a:r>
              <a:rPr lang="cs-CZ" dirty="0" smtClean="0"/>
              <a:t>6 mužů</a:t>
            </a:r>
          </a:p>
          <a:p>
            <a:pPr lvl="1"/>
            <a:r>
              <a:rPr lang="cs-CZ" dirty="0"/>
              <a:t>žádné dítě</a:t>
            </a:r>
          </a:p>
          <a:p>
            <a:pPr lvl="1"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Rodina 05a Vzajemna pomo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1844824"/>
            <a:ext cx="6204181" cy="4653136"/>
          </a:xfrm>
          <a:prstGeom prst="rect">
            <a:avLst/>
          </a:prstGeom>
        </p:spPr>
      </p:pic>
      <p:pic>
        <p:nvPicPr>
          <p:cNvPr id="5" name="Obrázek 4" descr="Rodina 05b Vzajemna pomo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2492896"/>
            <a:ext cx="6712888" cy="383835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Vzájemná </a:t>
            </a:r>
            <a:r>
              <a:rPr lang="cs-CZ" dirty="0" smtClean="0"/>
              <a:t>pomoc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5 odpovědí </a:t>
            </a:r>
            <a:endParaRPr lang="cs-CZ" dirty="0" smtClean="0"/>
          </a:p>
          <a:p>
            <a:pPr lvl="1"/>
            <a:r>
              <a:rPr lang="cs-CZ" dirty="0" smtClean="0"/>
              <a:t>4 ženy</a:t>
            </a:r>
          </a:p>
          <a:p>
            <a:pPr lvl="1"/>
            <a:r>
              <a:rPr lang="cs-CZ" dirty="0" smtClean="0"/>
              <a:t>1 dítě</a:t>
            </a:r>
          </a:p>
          <a:p>
            <a:pPr lvl="1"/>
            <a:r>
              <a:rPr lang="cs-CZ" dirty="0" smtClean="0"/>
              <a:t>žádný muž</a:t>
            </a:r>
            <a:endParaRPr lang="cs-CZ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 KOHO JE CO </a:t>
            </a:r>
            <a:r>
              <a:rPr lang="cs-CZ" dirty="0" err="1" smtClean="0"/>
              <a:t>DůLEŽITÉ</a:t>
            </a:r>
            <a:r>
              <a:rPr lang="cs-CZ" dirty="0" smtClean="0"/>
              <a:t>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muži</a:t>
            </a:r>
          </a:p>
          <a:p>
            <a:pPr lvl="1"/>
            <a:r>
              <a:rPr lang="cs-CZ" dirty="0" smtClean="0"/>
              <a:t>zázemí, bezpečí, klid, pohoda a láska</a:t>
            </a:r>
          </a:p>
          <a:p>
            <a:pPr>
              <a:buNone/>
            </a:pPr>
            <a:r>
              <a:rPr lang="cs-CZ" dirty="0" smtClean="0"/>
              <a:t>ženy</a:t>
            </a:r>
          </a:p>
          <a:p>
            <a:pPr lvl="1"/>
            <a:r>
              <a:rPr lang="cs-CZ" dirty="0" smtClean="0"/>
              <a:t>společenství, důvěra, podpora, tolerance</a:t>
            </a:r>
          </a:p>
          <a:p>
            <a:pPr>
              <a:buNone/>
            </a:pPr>
            <a:r>
              <a:rPr lang="cs-CZ" dirty="0" smtClean="0"/>
              <a:t>děti</a:t>
            </a:r>
          </a:p>
          <a:p>
            <a:pPr lvl="1"/>
            <a:r>
              <a:rPr lang="cs-CZ" dirty="0" smtClean="0"/>
              <a:t>členové rodiny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313</TotalTime>
  <Words>116</Words>
  <Application>Microsoft Office PowerPoint</Application>
  <PresentationFormat>Předvádění na obrazovce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Bohatý</vt:lpstr>
      <vt:lpstr>Když se řekne rodina ..</vt:lpstr>
      <vt:lpstr>ANKETA</vt:lpstr>
      <vt:lpstr>Nejčastější témata</vt:lpstr>
      <vt:lpstr>Emoce a vztahy</vt:lpstr>
      <vt:lpstr>Lidé v rodině</vt:lpstr>
      <vt:lpstr>Život, budoucnost,základ státu</vt:lpstr>
      <vt:lpstr>Zázemí, bezpečí, jistota</vt:lpstr>
      <vt:lpstr>Vzájemná pomoc</vt:lpstr>
      <vt:lpstr>PRO KOHO JE CO DůLEŽITÉ ?</vt:lpstr>
      <vt:lpstr>Co jste si předStavili  Vy ...</vt:lpstr>
      <vt:lpstr>Výsledky</vt:lpstr>
      <vt:lpstr>Děkuji 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Když se řekne rodina ..</dc:title>
  <dc:creator>Murkhach</dc:creator>
  <cp:lastModifiedBy>Moudr František DiS. (MPSV)</cp:lastModifiedBy>
  <cp:revision>66</cp:revision>
  <dcterms:created xsi:type="dcterms:W3CDTF">2018-09-29T12:01:59Z</dcterms:created>
  <dcterms:modified xsi:type="dcterms:W3CDTF">2018-10-02T10:38:28Z</dcterms:modified>
</cp:coreProperties>
</file>